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8" r:id="rId3"/>
    <p:sldId id="261" r:id="rId5"/>
    <p:sldId id="268" r:id="rId6"/>
    <p:sldId id="259" r:id="rId7"/>
    <p:sldId id="276" r:id="rId8"/>
    <p:sldId id="278" r:id="rId9"/>
    <p:sldId id="279" r:id="rId10"/>
    <p:sldId id="280" r:id="rId11"/>
    <p:sldId id="281" r:id="rId12"/>
    <p:sldId id="282" r:id="rId13"/>
    <p:sldId id="283" r:id="rId14"/>
    <p:sldId id="284" r:id="rId15"/>
    <p:sldId id="285" r:id="rId16"/>
    <p:sldId id="286" r:id="rId17"/>
    <p:sldId id="287" r:id="rId18"/>
    <p:sldId id="288" r:id="rId19"/>
    <p:sldId id="289" r:id="rId20"/>
    <p:sldId id="290" r:id="rId21"/>
    <p:sldId id="291" r:id="rId22"/>
    <p:sldId id="296" r:id="rId23"/>
    <p:sldId id="292" r:id="rId24"/>
    <p:sldId id="293" r:id="rId25"/>
    <p:sldId id="294" r:id="rId26"/>
    <p:sldId id="295" r:id="rId27"/>
    <p:sldId id="270" r:id="rId28"/>
  </p:sldIdLst>
  <p:sldSz cx="12192000" cy="6858000"/>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47D58"/>
    <a:srgbClr val="041FA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2" Type="http://schemas.openxmlformats.org/officeDocument/2006/relationships/tags" Target="tags/tag256.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 Target="slides/slide1.xml"/><Relationship Id="rId29" Type="http://schemas.openxmlformats.org/officeDocument/2006/relationships/presProps" Target="presProps.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5" Type="http://schemas.openxmlformats.org/officeDocument/2006/relationships/tags" Target="../tags/tag14.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9" Type="http://schemas.openxmlformats.org/officeDocument/2006/relationships/tags" Target="../tags/tag97.xml"/><Relationship Id="rId8" Type="http://schemas.openxmlformats.org/officeDocument/2006/relationships/tags" Target="../tags/tag96.xml"/><Relationship Id="rId7" Type="http://schemas.openxmlformats.org/officeDocument/2006/relationships/tags" Target="../tags/tag95.xml"/><Relationship Id="rId6" Type="http://schemas.openxmlformats.org/officeDocument/2006/relationships/tags" Target="../tags/tag94.xml"/><Relationship Id="rId5" Type="http://schemas.openxmlformats.org/officeDocument/2006/relationships/tags" Target="../tags/tag93.xml"/><Relationship Id="rId4" Type="http://schemas.openxmlformats.org/officeDocument/2006/relationships/tags" Target="../tags/tag92.xml"/><Relationship Id="rId3" Type="http://schemas.openxmlformats.org/officeDocument/2006/relationships/tags" Target="../tags/tag91.xml"/><Relationship Id="rId2" Type="http://schemas.openxmlformats.org/officeDocument/2006/relationships/tags" Target="../tags/tag90.xml"/><Relationship Id="rId13" Type="http://schemas.openxmlformats.org/officeDocument/2006/relationships/tags" Target="../tags/tag101.xml"/><Relationship Id="rId12" Type="http://schemas.openxmlformats.org/officeDocument/2006/relationships/tags" Target="../tags/tag100.xml"/><Relationship Id="rId11" Type="http://schemas.openxmlformats.org/officeDocument/2006/relationships/tags" Target="../tags/tag99.xml"/><Relationship Id="rId10" Type="http://schemas.openxmlformats.org/officeDocument/2006/relationships/tags" Target="../tags/tag98.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9" Type="http://schemas.openxmlformats.org/officeDocument/2006/relationships/tags" Target="../tags/tag22.xml"/><Relationship Id="rId8" Type="http://schemas.openxmlformats.org/officeDocument/2006/relationships/tags" Target="../tags/tag21.xml"/><Relationship Id="rId7" Type="http://schemas.openxmlformats.org/officeDocument/2006/relationships/tags" Target="../tags/tag20.xml"/><Relationship Id="rId6" Type="http://schemas.openxmlformats.org/officeDocument/2006/relationships/tags" Target="../tags/tag19.xml"/><Relationship Id="rId5" Type="http://schemas.openxmlformats.org/officeDocument/2006/relationships/tags" Target="../tags/tag18.xml"/><Relationship Id="rId4" Type="http://schemas.openxmlformats.org/officeDocument/2006/relationships/tags" Target="../tags/tag17.xml"/><Relationship Id="rId3" Type="http://schemas.openxmlformats.org/officeDocument/2006/relationships/tags" Target="../tags/tag16.xml"/><Relationship Id="rId2" Type="http://schemas.openxmlformats.org/officeDocument/2006/relationships/tags" Target="../tags/tag15.xml"/><Relationship Id="rId12" Type="http://schemas.openxmlformats.org/officeDocument/2006/relationships/tags" Target="../tags/tag25.xml"/><Relationship Id="rId11" Type="http://schemas.openxmlformats.org/officeDocument/2006/relationships/tags" Target="../tags/tag24.xml"/><Relationship Id="rId10" Type="http://schemas.openxmlformats.org/officeDocument/2006/relationships/tags" Target="../tags/tag23.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9" Type="http://schemas.openxmlformats.org/officeDocument/2006/relationships/tags" Target="../tags/tag33.xml"/><Relationship Id="rId8" Type="http://schemas.openxmlformats.org/officeDocument/2006/relationships/tags" Target="../tags/tag32.xml"/><Relationship Id="rId7" Type="http://schemas.openxmlformats.org/officeDocument/2006/relationships/tags" Target="../tags/tag31.xml"/><Relationship Id="rId6" Type="http://schemas.openxmlformats.org/officeDocument/2006/relationships/tags" Target="../tags/tag30.xml"/><Relationship Id="rId5" Type="http://schemas.openxmlformats.org/officeDocument/2006/relationships/tags" Target="../tags/tag29.xml"/><Relationship Id="rId4" Type="http://schemas.openxmlformats.org/officeDocument/2006/relationships/tags" Target="../tags/tag28.xml"/><Relationship Id="rId3" Type="http://schemas.openxmlformats.org/officeDocument/2006/relationships/tags" Target="../tags/tag27.xml"/><Relationship Id="rId2" Type="http://schemas.openxmlformats.org/officeDocument/2006/relationships/tags" Target="../tags/tag26.xml"/><Relationship Id="rId12" Type="http://schemas.openxmlformats.org/officeDocument/2006/relationships/tags" Target="../tags/tag36.xml"/><Relationship Id="rId11" Type="http://schemas.openxmlformats.org/officeDocument/2006/relationships/tags" Target="../tags/tag35.xml"/><Relationship Id="rId10" Type="http://schemas.openxmlformats.org/officeDocument/2006/relationships/tags" Target="../tags/tag34.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47.xml"/><Relationship Id="rId8" Type="http://schemas.openxmlformats.org/officeDocument/2006/relationships/tags" Target="../tags/tag46.xml"/><Relationship Id="rId7" Type="http://schemas.openxmlformats.org/officeDocument/2006/relationships/tags" Target="../tags/tag45.xml"/><Relationship Id="rId6" Type="http://schemas.openxmlformats.org/officeDocument/2006/relationships/tags" Target="../tags/tag44.xml"/><Relationship Id="rId5" Type="http://schemas.openxmlformats.org/officeDocument/2006/relationships/tags" Target="../tags/tag43.xml"/><Relationship Id="rId4" Type="http://schemas.openxmlformats.org/officeDocument/2006/relationships/tags" Target="../tags/tag42.xml"/><Relationship Id="rId3" Type="http://schemas.openxmlformats.org/officeDocument/2006/relationships/tags" Target="../tags/tag41.xml"/><Relationship Id="rId2" Type="http://schemas.openxmlformats.org/officeDocument/2006/relationships/tags" Target="../tags/tag40.xml"/><Relationship Id="rId14" Type="http://schemas.openxmlformats.org/officeDocument/2006/relationships/tags" Target="../tags/tag52.xml"/><Relationship Id="rId13" Type="http://schemas.openxmlformats.org/officeDocument/2006/relationships/tags" Target="../tags/tag51.xml"/><Relationship Id="rId12" Type="http://schemas.openxmlformats.org/officeDocument/2006/relationships/tags" Target="../tags/tag50.xml"/><Relationship Id="rId11" Type="http://schemas.openxmlformats.org/officeDocument/2006/relationships/tags" Target="../tags/tag49.xml"/><Relationship Id="rId10" Type="http://schemas.openxmlformats.org/officeDocument/2006/relationships/tags" Target="../tags/tag48.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tags" Target="../tags/tag59.xml"/><Relationship Id="rId7" Type="http://schemas.openxmlformats.org/officeDocument/2006/relationships/tags" Target="../tags/tag58.xml"/><Relationship Id="rId6" Type="http://schemas.openxmlformats.org/officeDocument/2006/relationships/tags" Target="../tags/tag57.xml"/><Relationship Id="rId5" Type="http://schemas.openxmlformats.org/officeDocument/2006/relationships/tags" Target="../tags/tag56.xml"/><Relationship Id="rId4" Type="http://schemas.openxmlformats.org/officeDocument/2006/relationships/tags" Target="../tags/tag55.xml"/><Relationship Id="rId3" Type="http://schemas.openxmlformats.org/officeDocument/2006/relationships/tags" Target="../tags/tag54.xml"/><Relationship Id="rId2" Type="http://schemas.openxmlformats.org/officeDocument/2006/relationships/tags" Target="../tags/tag53.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9" Type="http://schemas.openxmlformats.org/officeDocument/2006/relationships/tags" Target="../tags/tag67.xml"/><Relationship Id="rId8" Type="http://schemas.openxmlformats.org/officeDocument/2006/relationships/tags" Target="../tags/tag66.xml"/><Relationship Id="rId7" Type="http://schemas.openxmlformats.org/officeDocument/2006/relationships/tags" Target="../tags/tag65.xml"/><Relationship Id="rId6" Type="http://schemas.openxmlformats.org/officeDocument/2006/relationships/tags" Target="../tags/tag64.xml"/><Relationship Id="rId5" Type="http://schemas.openxmlformats.org/officeDocument/2006/relationships/tags" Target="../tags/tag63.xml"/><Relationship Id="rId4" Type="http://schemas.openxmlformats.org/officeDocument/2006/relationships/tags" Target="../tags/tag62.xml"/><Relationship Id="rId3" Type="http://schemas.openxmlformats.org/officeDocument/2006/relationships/tags" Target="../tags/tag61.xml"/><Relationship Id="rId2" Type="http://schemas.openxmlformats.org/officeDocument/2006/relationships/tags" Target="../tags/tag60.xml"/><Relationship Id="rId11" Type="http://schemas.openxmlformats.org/officeDocument/2006/relationships/tags" Target="../tags/tag69.xml"/><Relationship Id="rId10" Type="http://schemas.openxmlformats.org/officeDocument/2006/relationships/tags" Target="../tags/tag68.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9" Type="http://schemas.openxmlformats.org/officeDocument/2006/relationships/tags" Target="../tags/tag77.xml"/><Relationship Id="rId8" Type="http://schemas.openxmlformats.org/officeDocument/2006/relationships/tags" Target="../tags/tag76.xml"/><Relationship Id="rId7" Type="http://schemas.openxmlformats.org/officeDocument/2006/relationships/tags" Target="../tags/tag75.xml"/><Relationship Id="rId6" Type="http://schemas.openxmlformats.org/officeDocument/2006/relationships/tags" Target="../tags/tag74.xml"/><Relationship Id="rId5" Type="http://schemas.openxmlformats.org/officeDocument/2006/relationships/tags" Target="../tags/tag73.xml"/><Relationship Id="rId4" Type="http://schemas.openxmlformats.org/officeDocument/2006/relationships/tags" Target="../tags/tag72.xml"/><Relationship Id="rId3" Type="http://schemas.openxmlformats.org/officeDocument/2006/relationships/tags" Target="../tags/tag71.xml"/><Relationship Id="rId2" Type="http://schemas.openxmlformats.org/officeDocument/2006/relationships/tags" Target="../tags/tag70.xml"/><Relationship Id="rId11" Type="http://schemas.openxmlformats.org/officeDocument/2006/relationships/tags" Target="../tags/tag79.xml"/><Relationship Id="rId10" Type="http://schemas.openxmlformats.org/officeDocument/2006/relationships/tags" Target="../tags/tag78.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9" Type="http://schemas.openxmlformats.org/officeDocument/2006/relationships/tags" Target="../tags/tag87.xml"/><Relationship Id="rId8" Type="http://schemas.openxmlformats.org/officeDocument/2006/relationships/tags" Target="../tags/tag86.xml"/><Relationship Id="rId7" Type="http://schemas.openxmlformats.org/officeDocument/2006/relationships/tags" Target="../tags/tag85.xml"/><Relationship Id="rId6" Type="http://schemas.openxmlformats.org/officeDocument/2006/relationships/tags" Target="../tags/tag84.xml"/><Relationship Id="rId5" Type="http://schemas.openxmlformats.org/officeDocument/2006/relationships/tags" Target="../tags/tag83.xml"/><Relationship Id="rId4" Type="http://schemas.openxmlformats.org/officeDocument/2006/relationships/tags" Target="../tags/tag82.xml"/><Relationship Id="rId3" Type="http://schemas.openxmlformats.org/officeDocument/2006/relationships/tags" Target="../tags/tag81.xml"/><Relationship Id="rId2" Type="http://schemas.openxmlformats.org/officeDocument/2006/relationships/tags" Target="../tags/tag80.xml"/><Relationship Id="rId11" Type="http://schemas.openxmlformats.org/officeDocument/2006/relationships/tags" Target="../tags/tag89.xml"/><Relationship Id="rId10" Type="http://schemas.openxmlformats.org/officeDocument/2006/relationships/tags" Target="../tags/tag88.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8" name="任意多边形 11"/>
          <p:cNvSpPr/>
          <p:nvPr userDrawn="1">
            <p:custDataLst>
              <p:tags r:id="rId2"/>
            </p:custDataLst>
          </p:nvPr>
        </p:nvSpPr>
        <p:spPr>
          <a:xfrm rot="7440000" flipH="1">
            <a:off x="8440420" y="-2009775"/>
            <a:ext cx="3221990" cy="4744085"/>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4231" h="6230">
                <a:moveTo>
                  <a:pt x="2694" y="0"/>
                </a:moveTo>
                <a:lnTo>
                  <a:pt x="4231" y="1036"/>
                </a:lnTo>
                <a:lnTo>
                  <a:pt x="4131" y="1185"/>
                </a:lnTo>
                <a:lnTo>
                  <a:pt x="4111" y="1185"/>
                </a:lnTo>
                <a:cubicBezTo>
                  <a:pt x="2636" y="1203"/>
                  <a:pt x="1446" y="2405"/>
                  <a:pt x="1446" y="3884"/>
                </a:cubicBezTo>
                <a:cubicBezTo>
                  <a:pt x="1446" y="4234"/>
                  <a:pt x="1512" y="4568"/>
                  <a:pt x="1633" y="4874"/>
                </a:cubicBezTo>
                <a:lnTo>
                  <a:pt x="1636" y="4882"/>
                </a:lnTo>
                <a:lnTo>
                  <a:pt x="727" y="6230"/>
                </a:lnTo>
                <a:lnTo>
                  <a:pt x="708" y="6202"/>
                </a:lnTo>
                <a:cubicBezTo>
                  <a:pt x="261" y="5540"/>
                  <a:pt x="0" y="4743"/>
                  <a:pt x="0" y="3884"/>
                </a:cubicBezTo>
                <a:cubicBezTo>
                  <a:pt x="0" y="2113"/>
                  <a:pt x="1110" y="602"/>
                  <a:pt x="2673" y="8"/>
                </a:cubicBezTo>
                <a:lnTo>
                  <a:pt x="2694" y="0"/>
                </a:lnTo>
                <a:close/>
              </a:path>
            </a:pathLst>
          </a:custGeom>
          <a:pattFill prst="wdDnDiag">
            <a:fgClr>
              <a:schemeClr val="accent1"/>
            </a:fgClr>
            <a:bgClr>
              <a:schemeClr val="bg1"/>
            </a:bgClr>
          </a:pattFill>
          <a:ln w="15875" cap="rnd" cmpd="sng">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9" name="任意多边形 21"/>
          <p:cNvSpPr/>
          <p:nvPr userDrawn="1">
            <p:custDataLst>
              <p:tags r:id="rId3"/>
            </p:custDataLst>
          </p:nvPr>
        </p:nvSpPr>
        <p:spPr>
          <a:xfrm rot="7440000" flipH="1">
            <a:off x="10419715" y="-662305"/>
            <a:ext cx="1408430" cy="3221990"/>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1914" h="4379">
                <a:moveTo>
                  <a:pt x="321" y="0"/>
                </a:moveTo>
                <a:lnTo>
                  <a:pt x="1557" y="833"/>
                </a:lnTo>
                <a:lnTo>
                  <a:pt x="1548" y="864"/>
                </a:lnTo>
                <a:cubicBezTo>
                  <a:pt x="1481" y="1099"/>
                  <a:pt x="1446" y="1347"/>
                  <a:pt x="1446" y="1603"/>
                </a:cubicBezTo>
                <a:cubicBezTo>
                  <a:pt x="1446" y="2162"/>
                  <a:pt x="1616" y="2682"/>
                  <a:pt x="1907" y="3112"/>
                </a:cubicBezTo>
                <a:lnTo>
                  <a:pt x="1914" y="3122"/>
                </a:lnTo>
                <a:lnTo>
                  <a:pt x="1066" y="4379"/>
                </a:lnTo>
                <a:lnTo>
                  <a:pt x="1044" y="4353"/>
                </a:lnTo>
                <a:cubicBezTo>
                  <a:pt x="394" y="3622"/>
                  <a:pt x="0" y="2658"/>
                  <a:pt x="0" y="1603"/>
                </a:cubicBezTo>
                <a:cubicBezTo>
                  <a:pt x="0" y="1048"/>
                  <a:pt x="109" y="519"/>
                  <a:pt x="306" y="36"/>
                </a:cubicBezTo>
                <a:lnTo>
                  <a:pt x="321" y="0"/>
                </a:lnTo>
                <a:close/>
              </a:path>
            </a:pathLst>
          </a:custGeom>
          <a:pattFill prst="solidDmnd">
            <a:fgClr>
              <a:schemeClr val="accent1">
                <a:lumMod val="75000"/>
              </a:schemeClr>
            </a:fgClr>
            <a:bgClr>
              <a:schemeClr val="accent1"/>
            </a:bgClr>
          </a:pattFill>
          <a:ln>
            <a:noFill/>
          </a:ln>
          <a:effectLst>
            <a:outerShdw blurRad="330200" dir="16980000" algn="l" rotWithShape="0">
              <a:schemeClr val="accent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13" name="任意多边形 9"/>
          <p:cNvSpPr/>
          <p:nvPr userDrawn="1">
            <p:custDataLst>
              <p:tags r:id="rId4"/>
            </p:custDataLst>
          </p:nvPr>
        </p:nvSpPr>
        <p:spPr>
          <a:xfrm rot="14160000">
            <a:off x="6916420" y="4490720"/>
            <a:ext cx="3405505" cy="4325620"/>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5245" h="6662">
                <a:moveTo>
                  <a:pt x="4394" y="0"/>
                </a:moveTo>
                <a:lnTo>
                  <a:pt x="4422" y="36"/>
                </a:lnTo>
                <a:cubicBezTo>
                  <a:pt x="4939" y="728"/>
                  <a:pt x="5245" y="1586"/>
                  <a:pt x="5245" y="2517"/>
                </a:cubicBezTo>
                <a:cubicBezTo>
                  <a:pt x="5245" y="4806"/>
                  <a:pt x="3389" y="6662"/>
                  <a:pt x="1100" y="6662"/>
                </a:cubicBezTo>
                <a:cubicBezTo>
                  <a:pt x="724" y="6662"/>
                  <a:pt x="360" y="6612"/>
                  <a:pt x="14" y="6518"/>
                </a:cubicBezTo>
                <a:lnTo>
                  <a:pt x="0" y="6515"/>
                </a:lnTo>
                <a:lnTo>
                  <a:pt x="882" y="5208"/>
                </a:lnTo>
                <a:lnTo>
                  <a:pt x="892" y="5208"/>
                </a:lnTo>
                <a:cubicBezTo>
                  <a:pt x="960" y="5214"/>
                  <a:pt x="1030" y="5216"/>
                  <a:pt x="1100" y="5216"/>
                </a:cubicBezTo>
                <a:cubicBezTo>
                  <a:pt x="2591" y="5216"/>
                  <a:pt x="3799" y="4008"/>
                  <a:pt x="3799" y="2517"/>
                </a:cubicBezTo>
                <a:cubicBezTo>
                  <a:pt x="3799" y="2097"/>
                  <a:pt x="3704" y="1700"/>
                  <a:pt x="3533" y="1346"/>
                </a:cubicBezTo>
                <a:lnTo>
                  <a:pt x="3513" y="1306"/>
                </a:lnTo>
                <a:lnTo>
                  <a:pt x="4394" y="0"/>
                </a:lnTo>
                <a:close/>
              </a:path>
            </a:pathLst>
          </a:custGeom>
          <a:pattFill prst="zigZag">
            <a:fgClr>
              <a:schemeClr val="accent1"/>
            </a:fgClr>
            <a:bgClr>
              <a:schemeClr val="bg1"/>
            </a:bgClr>
          </a:pattFill>
          <a:ln w="15875" cap="rnd" cmpd="sng">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14" name="任意多边形 3"/>
          <p:cNvSpPr/>
          <p:nvPr userDrawn="1">
            <p:custDataLst>
              <p:tags r:id="rId5"/>
            </p:custDataLst>
          </p:nvPr>
        </p:nvSpPr>
        <p:spPr>
          <a:xfrm rot="19440000">
            <a:off x="7723505" y="3901440"/>
            <a:ext cx="4767580" cy="2347595"/>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7574" h="3730">
                <a:moveTo>
                  <a:pt x="3863" y="0"/>
                </a:moveTo>
                <a:cubicBezTo>
                  <a:pt x="5473" y="0"/>
                  <a:pt x="6868" y="918"/>
                  <a:pt x="7555" y="2258"/>
                </a:cubicBezTo>
                <a:lnTo>
                  <a:pt x="7574" y="2295"/>
                </a:lnTo>
                <a:lnTo>
                  <a:pt x="6531" y="3730"/>
                </a:lnTo>
                <a:lnTo>
                  <a:pt x="6526" y="3701"/>
                </a:lnTo>
                <a:cubicBezTo>
                  <a:pt x="6314" y="2421"/>
                  <a:pt x="5203" y="1446"/>
                  <a:pt x="3863" y="1446"/>
                </a:cubicBezTo>
                <a:cubicBezTo>
                  <a:pt x="2593" y="1446"/>
                  <a:pt x="1528" y="2322"/>
                  <a:pt x="1240" y="3503"/>
                </a:cubicBezTo>
                <a:lnTo>
                  <a:pt x="1233" y="3534"/>
                </a:lnTo>
                <a:lnTo>
                  <a:pt x="0" y="2639"/>
                </a:lnTo>
                <a:lnTo>
                  <a:pt x="5" y="2625"/>
                </a:lnTo>
                <a:cubicBezTo>
                  <a:pt x="611" y="1088"/>
                  <a:pt x="2110" y="0"/>
                  <a:pt x="3863" y="0"/>
                </a:cubicBezTo>
                <a:close/>
              </a:path>
            </a:pathLst>
          </a:custGeom>
          <a:pattFill prst="wdDnDiag">
            <a:fgClr>
              <a:schemeClr val="accent1">
                <a:lumMod val="75000"/>
              </a:schemeClr>
            </a:fgClr>
            <a:bgClr>
              <a:schemeClr val="accent1"/>
            </a:bgClr>
          </a:pattFill>
          <a:ln>
            <a:noFill/>
          </a:ln>
          <a:effectLst>
            <a:outerShdw blurRad="330200" dir="16980000" algn="l" rotWithShape="0">
              <a:schemeClr val="accent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15" name="矩形 14"/>
          <p:cNvSpPr/>
          <p:nvPr userDrawn="1">
            <p:custDataLst>
              <p:tags r:id="rId6"/>
            </p:custDataLst>
          </p:nvPr>
        </p:nvSpPr>
        <p:spPr>
          <a:xfrm>
            <a:off x="-14287" y="1270"/>
            <a:ext cx="735965" cy="6871970"/>
          </a:xfrm>
          <a:prstGeom prst="rect">
            <a:avLst/>
          </a:pr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流程图: 或者 15"/>
          <p:cNvSpPr/>
          <p:nvPr userDrawn="1">
            <p:custDataLst>
              <p:tags r:id="rId7"/>
            </p:custDataLst>
          </p:nvPr>
        </p:nvSpPr>
        <p:spPr>
          <a:xfrm>
            <a:off x="220980" y="311150"/>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流程图: 或者 16"/>
          <p:cNvSpPr/>
          <p:nvPr userDrawn="1">
            <p:custDataLst>
              <p:tags r:id="rId8"/>
            </p:custDataLst>
          </p:nvPr>
        </p:nvSpPr>
        <p:spPr>
          <a:xfrm>
            <a:off x="213360" y="6257290"/>
            <a:ext cx="281940" cy="28194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ctrTitle" hasCustomPrompt="1"/>
            <p:custDataLst>
              <p:tags r:id="rId9"/>
            </p:custDataLst>
          </p:nvPr>
        </p:nvSpPr>
        <p:spPr>
          <a:xfrm>
            <a:off x="1328420" y="814705"/>
            <a:ext cx="6363335" cy="2673985"/>
          </a:xfrm>
        </p:spPr>
        <p:txBody>
          <a:bodyPr lIns="101600" tIns="38100" rIns="25400" bIns="38100" anchor="b" anchorCtr="0">
            <a:normAutofit/>
          </a:bodyPr>
          <a:lstStyle>
            <a:lvl1pPr algn="l">
              <a:defRPr sz="8000" spc="600">
                <a:gradFill flip="none" rotWithShape="1">
                  <a:gsLst>
                    <a:gs pos="33000">
                      <a:schemeClr val="accent1"/>
                    </a:gs>
                    <a:gs pos="100000">
                      <a:schemeClr val="accent1">
                        <a:lumMod val="75000"/>
                      </a:schemeClr>
                    </a:gs>
                    <a:gs pos="4000">
                      <a:schemeClr val="accent1">
                        <a:lumMod val="60000"/>
                        <a:lumOff val="40000"/>
                      </a:schemeClr>
                    </a:gs>
                  </a:gsLst>
                  <a:lin ang="2700000" scaled="1"/>
                  <a:tileRect/>
                </a:gradFill>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10"/>
            </p:custDataLst>
          </p:nvPr>
        </p:nvSpPr>
        <p:spPr>
          <a:xfrm>
            <a:off x="1328420" y="3500291"/>
            <a:ext cx="6363335" cy="300819"/>
          </a:xfrm>
        </p:spPr>
        <p:txBody>
          <a:bodyPr lIns="101600" tIns="38100" rIns="76200" bIns="38100">
            <a:normAutofit/>
          </a:bodyPr>
          <a:lstStyle>
            <a:lvl1pPr marL="0" indent="0" algn="dist" eaLnBrk="1" fontAlgn="auto" latinLnBrk="0" hangingPunct="1">
              <a:lnSpc>
                <a:spcPct val="100000"/>
              </a:lnSpc>
              <a:buNone/>
              <a:defRPr sz="1600" u="none" strike="noStrike" kern="1200" cap="none" spc="200" normalizeH="0" baseline="0">
                <a:gradFill>
                  <a:gsLst>
                    <a:gs pos="53000">
                      <a:srgbClr val="1543EF">
                        <a:alpha val="100000"/>
                      </a:srgbClr>
                    </a:gs>
                    <a:gs pos="87000">
                      <a:schemeClr val="accent1">
                        <a:lumMod val="75000"/>
                      </a:schemeClr>
                    </a:gs>
                    <a:gs pos="0">
                      <a:schemeClr val="accent1">
                        <a:lumMod val="60000"/>
                        <a:lumOff val="40000"/>
                      </a:schemeClr>
                    </a:gs>
                  </a:gsLst>
                  <a:lin ang="2700000" scaled="0"/>
                </a:gra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4" name="日期占位符 3"/>
          <p:cNvSpPr>
            <a:spLocks noGrp="1"/>
          </p:cNvSpPr>
          <p:nvPr>
            <p:ph type="dt" sz="half" idx="10"/>
            <p:custDataLst>
              <p:tags r:id="rId11"/>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2"/>
            </p:custDataLst>
          </p:nvPr>
        </p:nvSpPr>
        <p:spPr/>
        <p:txBody>
          <a:bodyPr/>
          <a:lstStyle/>
          <a:p>
            <a:endParaRPr lang="zh-CN" altLang="en-US" dirty="0"/>
          </a:p>
        </p:txBody>
      </p:sp>
      <p:sp>
        <p:nvSpPr>
          <p:cNvPr id="6" name="灯片编号占位符 5"/>
          <p:cNvSpPr>
            <a:spLocks noGrp="1"/>
          </p:cNvSpPr>
          <p:nvPr>
            <p:ph type="sldNum" sz="quarter" idx="12"/>
            <p:custDataLst>
              <p:tags r:id="rId13"/>
            </p:custDataLst>
          </p:nvPr>
        </p:nvSpPr>
        <p:spPr/>
        <p:txBody>
          <a:bodyPr/>
          <a:lstStyle/>
          <a:p>
            <a:fld id="{49AE70B2-8BF9-45C0-BB95-33D1B9D3A854}" type="slidenum">
              <a:rPr lang="zh-CN" altLang="en-US" smtClean="0"/>
            </a:fld>
            <a:endParaRPr lang="zh-CN" altLang="en-US" dirty="0"/>
          </a:p>
        </p:txBody>
      </p:sp>
      <p:sp>
        <p:nvSpPr>
          <p:cNvPr id="19" name="内容占位符 18"/>
          <p:cNvSpPr>
            <a:spLocks noGrp="1"/>
          </p:cNvSpPr>
          <p:nvPr>
            <p:ph sz="quarter" idx="13"/>
            <p:custDataLst>
              <p:tags r:id="rId14"/>
            </p:custDataLst>
          </p:nvPr>
        </p:nvSpPr>
        <p:spPr>
          <a:xfrm>
            <a:off x="1528446" y="5296329"/>
            <a:ext cx="4518660" cy="440972"/>
          </a:xfrm>
        </p:spPr>
        <p:txBody>
          <a:bodyPr anchor="ctr"/>
          <a:lstStyle>
            <a:lvl1pPr marL="0" indent="0">
              <a:lnSpc>
                <a:spcPct val="100000"/>
              </a:lnSpc>
              <a:spcAft>
                <a:spcPts val="0"/>
              </a:spcAft>
              <a:buNone/>
              <a:defRPr b="1">
                <a:solidFill>
                  <a:schemeClr val="accent1"/>
                </a:solidFill>
              </a:defRPr>
            </a:lvl1pPr>
            <a:lvl2pPr marL="457200" indent="0">
              <a:buNone/>
              <a:defRPr/>
            </a:lvl2pPr>
          </a:lstStyle>
          <a:p>
            <a:pPr lvl="0"/>
            <a:r>
              <a:rPr lang="zh-CN" altLang="en-US" dirty="0"/>
              <a:t>单击此处编辑母版文本样式</a:t>
            </a:r>
            <a:endParaRPr lang="zh-CN" altLang="en-US" dirty="0"/>
          </a:p>
        </p:txBody>
      </p:sp>
      <p:sp>
        <p:nvSpPr>
          <p:cNvPr id="21" name="内容占位符 20"/>
          <p:cNvSpPr>
            <a:spLocks noGrp="1"/>
          </p:cNvSpPr>
          <p:nvPr>
            <p:ph sz="quarter" idx="14"/>
            <p:custDataLst>
              <p:tags r:id="rId15"/>
            </p:custDataLst>
          </p:nvPr>
        </p:nvSpPr>
        <p:spPr>
          <a:xfrm>
            <a:off x="1529670" y="5745605"/>
            <a:ext cx="4518000" cy="442800"/>
          </a:xfrm>
        </p:spPr>
        <p:txBody>
          <a:bodyPr anchor="ctr"/>
          <a:lstStyle>
            <a:lvl1pPr marL="0" indent="0">
              <a:lnSpc>
                <a:spcPct val="100000"/>
              </a:lnSpc>
              <a:spcAft>
                <a:spcPts val="0"/>
              </a:spcAft>
              <a:buNone/>
              <a:defRPr b="1">
                <a:solidFill>
                  <a:schemeClr val="accent1"/>
                </a:solidFill>
              </a:defRPr>
            </a:lvl1pPr>
            <a:lvl2pPr marL="457200" indent="0">
              <a:buNone/>
              <a:defRPr/>
            </a:lvl2pPr>
          </a:lstStyle>
          <a:p>
            <a:pPr lvl="0"/>
            <a:r>
              <a:rPr lang="zh-CN" altLang="en-US" dirty="0"/>
              <a:t>单击此处编辑母版文本样式</a:t>
            </a:r>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959224"/>
            <a:ext cx="12192000" cy="493955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hasCustomPrompt="1"/>
            <p:custDataLst>
              <p:tags r:id="rId3"/>
            </p:custDataLst>
          </p:nvPr>
        </p:nvSpPr>
        <p:spPr>
          <a:xfrm>
            <a:off x="1522800" y="1339200"/>
            <a:ext cx="9144000" cy="2386800"/>
          </a:xfrm>
        </p:spPr>
        <p:txBody>
          <a:bodyPr anchor="b"/>
          <a:lstStyle>
            <a:lvl1pPr algn="ctr">
              <a:defRPr sz="6000" baseline="0">
                <a:solidFill>
                  <a:schemeClr val="tx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文本占位符 6"/>
          <p:cNvSpPr>
            <a:spLocks noGrp="1"/>
          </p:cNvSpPr>
          <p:nvPr>
            <p:ph type="body" sz="quarter" idx="13"/>
            <p:custDataLst>
              <p:tags r:id="rId4"/>
            </p:custDataLst>
          </p:nvPr>
        </p:nvSpPr>
        <p:spPr>
          <a:xfrm>
            <a:off x="1522413" y="3862800"/>
            <a:ext cx="9144000" cy="1656000"/>
          </a:xfrm>
        </p:spPr>
        <p:txBody>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6" name="日期占位符 5"/>
          <p:cNvSpPr>
            <a:spLocks noGrp="1"/>
          </p:cNvSpPr>
          <p:nvPr>
            <p:ph type="dt" sz="half" idx="14"/>
            <p:custDataLst>
              <p:tags r:id="rId5"/>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5"/>
            <p:custDataLst>
              <p:tags r:id="rId6"/>
            </p:custDataLst>
          </p:nvPr>
        </p:nvSpPr>
        <p:spPr/>
        <p:txBody>
          <a:bodyPr/>
          <a:lstStyle/>
          <a:p>
            <a:endParaRPr lang="zh-CN" altLang="en-US" dirty="0"/>
          </a:p>
        </p:txBody>
      </p:sp>
      <p:sp>
        <p:nvSpPr>
          <p:cNvPr id="9" name="灯片编号占位符 8"/>
          <p:cNvSpPr>
            <a:spLocks noGrp="1"/>
          </p:cNvSpPr>
          <p:nvPr>
            <p:ph type="sldNum" sz="quarter" idx="16"/>
            <p:custDataLst>
              <p:tags r:id="rId7"/>
            </p:custDataLst>
          </p:nvPr>
        </p:nvSpPr>
        <p:spPr/>
        <p:txBody>
          <a:bodyPr/>
          <a:lstStyle/>
          <a:p>
            <a:fld id="{49AE70B2-8BF9-45C0-BB95-33D1B9D3A854}" type="slidenum">
              <a:rPr lang="zh-CN" altLang="en-US" smtClean="0"/>
            </a:fld>
            <a:endParaRPr lang="zh-CN" altLang="en-US" dirty="0"/>
          </a:p>
        </p:txBody>
      </p:sp>
      <p:sp>
        <p:nvSpPr>
          <p:cNvPr id="3" name="矩形 2"/>
          <p:cNvSpPr/>
          <p:nvPr userDrawn="1">
            <p:custDataLst>
              <p:tags r:id="rId8"/>
            </p:custDataLst>
          </p:nvPr>
        </p:nvSpPr>
        <p:spPr>
          <a:xfrm>
            <a:off x="-3174" y="959167"/>
            <a:ext cx="711835" cy="4939665"/>
          </a:xfrm>
          <a:prstGeom prst="rect">
            <a:avLst/>
          </a:pr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endParaRPr lang="en-US" altLang="zh-CN">
              <a:sym typeface="+mn-ea"/>
            </a:endParaRPr>
          </a:p>
        </p:txBody>
      </p:sp>
      <p:sp>
        <p:nvSpPr>
          <p:cNvPr id="4" name="流程图: 或者 3"/>
          <p:cNvSpPr/>
          <p:nvPr userDrawn="1">
            <p:custDataLst>
              <p:tags r:id="rId9"/>
            </p:custDataLst>
          </p:nvPr>
        </p:nvSpPr>
        <p:spPr>
          <a:xfrm>
            <a:off x="225426" y="1218247"/>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 name="流程图: 或者 4"/>
          <p:cNvSpPr/>
          <p:nvPr userDrawn="1">
            <p:custDataLst>
              <p:tags r:id="rId10"/>
            </p:custDataLst>
          </p:nvPr>
        </p:nvSpPr>
        <p:spPr>
          <a:xfrm>
            <a:off x="230506" y="5336222"/>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1" name="矩形 10"/>
          <p:cNvSpPr/>
          <p:nvPr userDrawn="1">
            <p:custDataLst>
              <p:tags r:id="rId11"/>
            </p:custDataLst>
          </p:nvPr>
        </p:nvSpPr>
        <p:spPr>
          <a:xfrm>
            <a:off x="11480165" y="959167"/>
            <a:ext cx="711835" cy="4939665"/>
          </a:xfrm>
          <a:prstGeom prst="rect">
            <a:avLst/>
          </a:pr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endParaRPr lang="en-US" altLang="zh-CN">
              <a:sym typeface="+mn-ea"/>
            </a:endParaRPr>
          </a:p>
        </p:txBody>
      </p:sp>
      <p:sp>
        <p:nvSpPr>
          <p:cNvPr id="12" name="流程图: 或者 11"/>
          <p:cNvSpPr/>
          <p:nvPr userDrawn="1">
            <p:custDataLst>
              <p:tags r:id="rId12"/>
            </p:custDataLst>
          </p:nvPr>
        </p:nvSpPr>
        <p:spPr>
          <a:xfrm>
            <a:off x="11708765" y="1218247"/>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3" name="流程图: 或者 12"/>
          <p:cNvSpPr/>
          <p:nvPr userDrawn="1">
            <p:custDataLst>
              <p:tags r:id="rId13"/>
            </p:custDataLst>
          </p:nvPr>
        </p:nvSpPr>
        <p:spPr>
          <a:xfrm>
            <a:off x="11713845" y="5336222"/>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节标题">
    <p:bg>
      <p:bgPr>
        <a:gradFill>
          <a:gsLst>
            <a:gs pos="100000">
              <a:schemeClr val="tx2">
                <a:lumMod val="50000"/>
                <a:alpha val="75000"/>
              </a:schemeClr>
            </a:gs>
            <a:gs pos="0">
              <a:schemeClr val="tx2">
                <a:lumMod val="50000"/>
              </a:schemeClr>
            </a:gs>
            <a:gs pos="41000">
              <a:schemeClr val="tx2">
                <a:lumMod val="50000"/>
              </a:schemeClr>
            </a:gs>
          </a:gsLst>
          <a:lin ang="10800000" scaled="0"/>
        </a:gradFill>
        <a:effectLst/>
      </p:bgPr>
    </p:bg>
    <p:spTree>
      <p:nvGrpSpPr>
        <p:cNvPr id="1" name=""/>
        <p:cNvGrpSpPr/>
        <p:nvPr/>
      </p:nvGrpSpPr>
      <p:grpSpPr>
        <a:xfrm>
          <a:off x="0" y="0"/>
          <a:ext cx="0" cy="0"/>
          <a:chOff x="0" y="0"/>
          <a:chExt cx="0" cy="0"/>
        </a:xfrm>
      </p:grpSpPr>
      <p:sp>
        <p:nvSpPr>
          <p:cNvPr id="6" name="椭圆 5"/>
          <p:cNvSpPr/>
          <p:nvPr>
            <p:custDataLst>
              <p:tags r:id="rId2"/>
            </p:custDataLst>
          </p:nvPr>
        </p:nvSpPr>
        <p:spPr>
          <a:xfrm>
            <a:off x="10991613" y="859790"/>
            <a:ext cx="126204" cy="1263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同心圆 83"/>
          <p:cNvSpPr/>
          <p:nvPr>
            <p:custDataLst>
              <p:tags r:id="rId3"/>
            </p:custDataLst>
          </p:nvPr>
        </p:nvSpPr>
        <p:spPr>
          <a:xfrm>
            <a:off x="10851515" y="859790"/>
            <a:ext cx="126204" cy="126365"/>
          </a:xfrm>
          <a:prstGeom prst="donut">
            <a:avLst>
              <a:gd name="adj" fmla="val 2041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同心圆 84"/>
          <p:cNvSpPr/>
          <p:nvPr>
            <p:custDataLst>
              <p:tags r:id="rId4"/>
            </p:custDataLst>
          </p:nvPr>
        </p:nvSpPr>
        <p:spPr>
          <a:xfrm>
            <a:off x="11131711" y="859790"/>
            <a:ext cx="126204" cy="126365"/>
          </a:xfrm>
          <a:prstGeom prst="donut">
            <a:avLst>
              <a:gd name="adj" fmla="val 2041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矩形 12"/>
          <p:cNvSpPr/>
          <p:nvPr userDrawn="1">
            <p:custDataLst>
              <p:tags r:id="rId5"/>
            </p:custDataLst>
          </p:nvPr>
        </p:nvSpPr>
        <p:spPr>
          <a:xfrm rot="16200000">
            <a:off x="5765800" y="431165"/>
            <a:ext cx="661035" cy="12192635"/>
          </a:xfrm>
          <a:prstGeom prst="rect">
            <a:avLst/>
          </a:prstGeom>
          <a:pattFill prst="pct5">
            <a:fgClr>
              <a:schemeClr val="accent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流程图: 或者 13"/>
          <p:cNvSpPr/>
          <p:nvPr userDrawn="1">
            <p:custDataLst>
              <p:tags r:id="rId6"/>
            </p:custDataLst>
          </p:nvPr>
        </p:nvSpPr>
        <p:spPr>
          <a:xfrm>
            <a:off x="265430" y="6394450"/>
            <a:ext cx="266700" cy="266700"/>
          </a:xfrm>
          <a:prstGeom prst="flowChartOr">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流程图: 或者 14"/>
          <p:cNvSpPr/>
          <p:nvPr userDrawn="1">
            <p:custDataLst>
              <p:tags r:id="rId7"/>
            </p:custDataLst>
          </p:nvPr>
        </p:nvSpPr>
        <p:spPr>
          <a:xfrm>
            <a:off x="11664950" y="6394450"/>
            <a:ext cx="266700" cy="266700"/>
          </a:xfrm>
          <a:prstGeom prst="flowChartOr">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userDrawn="1">
            <p:ph type="title" hasCustomPrompt="1"/>
            <p:custDataLst>
              <p:tags r:id="rId8"/>
            </p:custDataLst>
          </p:nvPr>
        </p:nvSpPr>
        <p:spPr>
          <a:xfrm>
            <a:off x="5445761" y="1859916"/>
            <a:ext cx="5942330" cy="2364739"/>
          </a:xfrm>
        </p:spPr>
        <p:txBody>
          <a:bodyPr lIns="101600" tIns="38100" rIns="63500" bIns="38100" anchor="b" anchorCtr="0">
            <a:normAutofit/>
          </a:bodyPr>
          <a:lstStyle>
            <a:lvl1pPr algn="r">
              <a:defRPr sz="7200" u="none" strike="noStrike" kern="1200" cap="none" spc="300" normalizeH="0">
                <a:solidFill>
                  <a:schemeClr val="bg1"/>
                </a:solidFill>
                <a:uFillTx/>
                <a:latin typeface="微软雅黑" panose="020B0503020204020204" charset="-122"/>
                <a:ea typeface="微软雅黑" panose="020B0503020204020204" charset="-122"/>
              </a:defRPr>
            </a:lvl1pPr>
          </a:lstStyle>
          <a:p>
            <a:r>
              <a:rPr lang="zh-CN" altLang="en-US" dirty="0"/>
              <a:t>编辑标题</a:t>
            </a:r>
            <a:endParaRPr lang="zh-CN" altLang="en-US" dirty="0"/>
          </a:p>
        </p:txBody>
      </p:sp>
      <p:sp>
        <p:nvSpPr>
          <p:cNvPr id="3" name="文本占位符 2"/>
          <p:cNvSpPr>
            <a:spLocks noGrp="1"/>
          </p:cNvSpPr>
          <p:nvPr userDrawn="1">
            <p:ph type="body" idx="1"/>
            <p:custDataLst>
              <p:tags r:id="rId9"/>
            </p:custDataLst>
          </p:nvPr>
        </p:nvSpPr>
        <p:spPr>
          <a:xfrm>
            <a:off x="5445761" y="4392931"/>
            <a:ext cx="5942330" cy="1033780"/>
          </a:xfrm>
        </p:spPr>
        <p:txBody>
          <a:bodyPr lIns="101600" tIns="38100" rIns="76200" bIns="38100" anchor="t">
            <a:normAutofit/>
          </a:bodyPr>
          <a:lstStyle>
            <a:lvl1pPr marL="0" indent="0" algn="r" eaLnBrk="1" fontAlgn="auto" latinLnBrk="0" hangingPunct="1">
              <a:buNone/>
              <a:defRPr kumimoji="0" lang="zh-CN" altLang="en-US" sz="1600" b="0" i="0" u="none" strike="noStrike" kern="1200" cap="none" spc="150" normalizeH="0" baseline="0" noProof="1">
                <a:solidFill>
                  <a:schemeClr val="bg1"/>
                </a:solidFill>
                <a:uFillTx/>
                <a:latin typeface="微软雅黑" panose="020B0503020204020204" charset="-122"/>
                <a:ea typeface="微软雅黑" panose="020B050302020402020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7" name="日期占位符 6"/>
          <p:cNvSpPr>
            <a:spLocks noGrp="1"/>
          </p:cNvSpPr>
          <p:nvPr userDrawn="1">
            <p:ph type="dt" sz="half" idx="10"/>
            <p:custDataLst>
              <p:tags r:id="rId10"/>
            </p:custDataLst>
          </p:nvPr>
        </p:nvSpPr>
        <p:spPr/>
        <p:txBody>
          <a:bodyPr/>
          <a:lstStyle>
            <a:lvl1pPr>
              <a:defRPr>
                <a:solidFill>
                  <a:schemeClr val="tx1">
                    <a:lumMod val="50000"/>
                    <a:lumOff val="50000"/>
                  </a:schemeClr>
                </a:solidFill>
              </a:defRPr>
            </a:lvl1pPr>
          </a:lstStyle>
          <a:p>
            <a:fld id="{760FBDFE-C587-4B4C-A407-44438C67B59E}" type="datetimeFigureOut">
              <a:rPr lang="zh-CN" altLang="en-US" smtClean="0"/>
            </a:fld>
            <a:endParaRPr lang="zh-CN" altLang="en-US"/>
          </a:p>
        </p:txBody>
      </p:sp>
      <p:sp>
        <p:nvSpPr>
          <p:cNvPr id="8" name="页脚占位符 7"/>
          <p:cNvSpPr>
            <a:spLocks noGrp="1"/>
          </p:cNvSpPr>
          <p:nvPr userDrawn="1">
            <p:ph type="ftr" sz="quarter" idx="11"/>
            <p:custDataLst>
              <p:tags r:id="rId11"/>
            </p:custDataLst>
          </p:nvPr>
        </p:nvSpPr>
        <p:spPr/>
        <p:txBody>
          <a:bodyPr/>
          <a:lstStyle>
            <a:lvl1pPr>
              <a:defRPr>
                <a:solidFill>
                  <a:schemeClr val="tx1">
                    <a:lumMod val="50000"/>
                    <a:lumOff val="50000"/>
                  </a:schemeClr>
                </a:solidFill>
              </a:defRPr>
            </a:lvl1pPr>
          </a:lstStyle>
          <a:p>
            <a:endParaRPr lang="zh-CN" altLang="en-US" dirty="0"/>
          </a:p>
        </p:txBody>
      </p:sp>
      <p:sp>
        <p:nvSpPr>
          <p:cNvPr id="9" name="灯片编号占位符 8"/>
          <p:cNvSpPr>
            <a:spLocks noGrp="1"/>
          </p:cNvSpPr>
          <p:nvPr userDrawn="1">
            <p:ph type="sldNum" sz="quarter" idx="12"/>
            <p:custDataLst>
              <p:tags r:id="rId12"/>
            </p:custDataLst>
          </p:nvPr>
        </p:nvSpPr>
        <p:spPr/>
        <p:txBody>
          <a:bodyPr/>
          <a:lstStyle>
            <a:lvl1pPr>
              <a:defRPr>
                <a:solidFill>
                  <a:schemeClr val="tx1">
                    <a:lumMod val="50000"/>
                    <a:lumOff val="50000"/>
                  </a:schemeClr>
                </a:solidFill>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3" name="矩形 2"/>
          <p:cNvSpPr/>
          <p:nvPr userDrawn="1">
            <p:custDataLst>
              <p:tags r:id="rId2"/>
            </p:custDataLst>
          </p:nvPr>
        </p:nvSpPr>
        <p:spPr>
          <a:xfrm>
            <a:off x="-13652" y="-13970"/>
            <a:ext cx="735965" cy="6871970"/>
          </a:xfrm>
          <a:prstGeom prst="rect">
            <a:avLst/>
          </a:pr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流程图: 或者 3"/>
          <p:cNvSpPr/>
          <p:nvPr userDrawn="1">
            <p:custDataLst>
              <p:tags r:id="rId3"/>
            </p:custDataLst>
          </p:nvPr>
        </p:nvSpPr>
        <p:spPr>
          <a:xfrm>
            <a:off x="220980" y="311150"/>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流程图: 或者 4"/>
          <p:cNvSpPr/>
          <p:nvPr userDrawn="1">
            <p:custDataLst>
              <p:tags r:id="rId4"/>
            </p:custDataLst>
          </p:nvPr>
        </p:nvSpPr>
        <p:spPr>
          <a:xfrm>
            <a:off x="213360" y="6257290"/>
            <a:ext cx="281940" cy="28194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userDrawn="1">
            <p:custDataLst>
              <p:tags r:id="rId5"/>
            </p:custDataLst>
          </p:nvPr>
        </p:nvGrpSpPr>
        <p:grpSpPr>
          <a:xfrm>
            <a:off x="11109325" y="1072515"/>
            <a:ext cx="406400" cy="126365"/>
            <a:chOff x="11583" y="3035"/>
            <a:chExt cx="1404" cy="436"/>
          </a:xfrm>
        </p:grpSpPr>
        <p:sp>
          <p:nvSpPr>
            <p:cNvPr id="10" name="椭圆 9"/>
            <p:cNvSpPr/>
            <p:nvPr>
              <p:custDataLst>
                <p:tags r:id="rId6"/>
              </p:custDataLst>
            </p:nvPr>
          </p:nvSpPr>
          <p:spPr>
            <a:xfrm>
              <a:off x="12067" y="3035"/>
              <a:ext cx="436" cy="43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同心圆 83"/>
            <p:cNvSpPr/>
            <p:nvPr>
              <p:custDataLst>
                <p:tags r:id="rId7"/>
              </p:custDataLst>
            </p:nvPr>
          </p:nvSpPr>
          <p:spPr>
            <a:xfrm>
              <a:off x="11583" y="3035"/>
              <a:ext cx="436" cy="436"/>
            </a:xfrm>
            <a:prstGeom prst="donut">
              <a:avLst>
                <a:gd name="adj" fmla="val 2041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同心圆 84"/>
            <p:cNvSpPr/>
            <p:nvPr>
              <p:custDataLst>
                <p:tags r:id="rId8"/>
              </p:custDataLst>
            </p:nvPr>
          </p:nvSpPr>
          <p:spPr>
            <a:xfrm>
              <a:off x="12551" y="3035"/>
              <a:ext cx="436" cy="436"/>
            </a:xfrm>
            <a:prstGeom prst="donut">
              <a:avLst>
                <a:gd name="adj" fmla="val 2041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2" name="标题 1"/>
          <p:cNvSpPr>
            <a:spLocks noGrp="1"/>
          </p:cNvSpPr>
          <p:nvPr>
            <p:ph type="title"/>
            <p:custDataLst>
              <p:tags r:id="rId9"/>
            </p:custDataLst>
          </p:nvPr>
        </p:nvSpPr>
        <p:spPr/>
        <p:txBody>
          <a:bodyPr vert="horz" lIns="101600" tIns="38100" rIns="76200" bIns="3810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charset="-122"/>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6" name="日期占位符 5"/>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7" name="页脚占位符 6"/>
          <p:cNvSpPr>
            <a:spLocks noGrp="1"/>
          </p:cNvSpPr>
          <p:nvPr>
            <p:ph type="ftr" sz="quarter" idx="11"/>
            <p:custDataLst>
              <p:tags r:id="rId11"/>
            </p:custDataLst>
          </p:nvPr>
        </p:nvSpPr>
        <p:spPr/>
        <p:txBody>
          <a:bodyPr/>
          <a:lstStyle/>
          <a:p>
            <a:endParaRPr lang="zh-CN" altLang="en-US" dirty="0"/>
          </a:p>
        </p:txBody>
      </p:sp>
      <p:sp>
        <p:nvSpPr>
          <p:cNvPr id="8" name="灯片编号占位符 7"/>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dirty="0"/>
          </a:p>
        </p:txBody>
      </p:sp>
      <p:sp>
        <p:nvSpPr>
          <p:cNvPr id="13" name="矩形 12"/>
          <p:cNvSpPr/>
          <p:nvPr userDrawn="1"/>
        </p:nvSpPr>
        <p:spPr>
          <a:xfrm>
            <a:off x="716280" y="0"/>
            <a:ext cx="11472545" cy="6858000"/>
          </a:xfrm>
          <a:prstGeom prst="rect">
            <a:avLst/>
          </a:prstGeom>
          <a:solidFill>
            <a:schemeClr val="accent2">
              <a:lumMod val="40000"/>
              <a:lumOff val="60000"/>
            </a:schemeClr>
          </a:solidFill>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5" name="日期占位符 4"/>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3"/>
            </p:custDataLst>
          </p:nvPr>
        </p:nvSpPr>
        <p:spPr/>
        <p:txBody>
          <a:bodyPr/>
          <a:lstStyle/>
          <a:p>
            <a:endParaRPr lang="zh-CN" altLang="en-US" dirty="0"/>
          </a:p>
        </p:txBody>
      </p:sp>
      <p:sp>
        <p:nvSpPr>
          <p:cNvPr id="7" name="灯片编号占位符 6"/>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任意多边形 9"/>
          <p:cNvSpPr/>
          <p:nvPr userDrawn="1">
            <p:custDataLst>
              <p:tags r:id="rId2"/>
            </p:custDataLst>
          </p:nvPr>
        </p:nvSpPr>
        <p:spPr>
          <a:xfrm>
            <a:off x="9102725" y="-40005"/>
            <a:ext cx="3121660" cy="3316605"/>
          </a:xfrm>
          <a:custGeom>
            <a:avLst/>
            <a:gdLst/>
            <a:ahLst/>
            <a:cxnLst>
              <a:cxn ang="3">
                <a:pos x="hc" y="t"/>
              </a:cxn>
              <a:cxn ang="cd2">
                <a:pos x="l" y="vc"/>
              </a:cxn>
              <a:cxn ang="cd4">
                <a:pos x="hc" y="b"/>
              </a:cxn>
              <a:cxn ang="0">
                <a:pos x="r" y="vc"/>
              </a:cxn>
            </a:cxnLst>
            <a:rect l="l" t="t" r="r" b="b"/>
            <a:pathLst>
              <a:path w="5697" h="6053">
                <a:moveTo>
                  <a:pt x="524" y="0"/>
                </a:moveTo>
                <a:lnTo>
                  <a:pt x="2326" y="0"/>
                </a:lnTo>
                <a:lnTo>
                  <a:pt x="2314" y="10"/>
                </a:lnTo>
                <a:cubicBezTo>
                  <a:pt x="1328" y="875"/>
                  <a:pt x="1115" y="2357"/>
                  <a:pt x="1867" y="3472"/>
                </a:cubicBezTo>
                <a:cubicBezTo>
                  <a:pt x="2684" y="4682"/>
                  <a:pt x="4326" y="5002"/>
                  <a:pt x="5537" y="4185"/>
                </a:cubicBezTo>
                <a:cubicBezTo>
                  <a:pt x="5584" y="4154"/>
                  <a:pt x="5630" y="4120"/>
                  <a:pt x="5674" y="4086"/>
                </a:cubicBezTo>
                <a:lnTo>
                  <a:pt x="5696" y="4068"/>
                </a:lnTo>
                <a:lnTo>
                  <a:pt x="5697" y="5708"/>
                </a:lnTo>
                <a:lnTo>
                  <a:pt x="5651" y="5728"/>
                </a:lnTo>
                <a:cubicBezTo>
                  <a:pt x="3895" y="6479"/>
                  <a:pt x="1800" y="5904"/>
                  <a:pt x="694" y="4264"/>
                </a:cubicBezTo>
                <a:cubicBezTo>
                  <a:pt x="-187" y="2959"/>
                  <a:pt x="-206" y="1325"/>
                  <a:pt x="505" y="34"/>
                </a:cubicBezTo>
                <a:lnTo>
                  <a:pt x="524" y="0"/>
                </a:lnTo>
                <a:close/>
              </a:path>
            </a:pathLst>
          </a:custGeom>
          <a:pattFill prst="diagBrick">
            <a:fgClr>
              <a:schemeClr val="accent1"/>
            </a:fgClr>
            <a:bgClr>
              <a:schemeClr val="bg1"/>
            </a:bgClr>
          </a:patt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 name="任意多边形 2"/>
          <p:cNvSpPr/>
          <p:nvPr userDrawn="1">
            <p:custDataLst>
              <p:tags r:id="rId3"/>
            </p:custDataLst>
          </p:nvPr>
        </p:nvSpPr>
        <p:spPr>
          <a:xfrm>
            <a:off x="2306524" y="4756993"/>
            <a:ext cx="4790757" cy="2101007"/>
          </a:xfrm>
          <a:custGeom>
            <a:avLst/>
            <a:gdLst/>
            <a:ahLst/>
            <a:cxnLst>
              <a:cxn ang="3">
                <a:pos x="hc" y="t"/>
              </a:cxn>
              <a:cxn ang="cd2">
                <a:pos x="l" y="vc"/>
              </a:cxn>
              <a:cxn ang="cd4">
                <a:pos x="hc" y="b"/>
              </a:cxn>
              <a:cxn ang="0">
                <a:pos x="r" y="vc"/>
              </a:cxn>
            </a:cxnLst>
            <a:rect l="l" t="t" r="r" b="b"/>
            <a:pathLst>
              <a:path w="7544" h="3309">
                <a:moveTo>
                  <a:pt x="3785" y="0"/>
                </a:moveTo>
                <a:cubicBezTo>
                  <a:pt x="5460" y="4"/>
                  <a:pt x="6993" y="1124"/>
                  <a:pt x="7447" y="2821"/>
                </a:cubicBezTo>
                <a:cubicBezTo>
                  <a:pt x="7490" y="2980"/>
                  <a:pt x="7522" y="3140"/>
                  <a:pt x="7543" y="3299"/>
                </a:cubicBezTo>
                <a:lnTo>
                  <a:pt x="7544" y="3309"/>
                </a:lnTo>
                <a:lnTo>
                  <a:pt x="6200" y="3309"/>
                </a:lnTo>
                <a:lnTo>
                  <a:pt x="6194" y="3280"/>
                </a:lnTo>
                <a:cubicBezTo>
                  <a:pt x="6185" y="3241"/>
                  <a:pt x="6176" y="3203"/>
                  <a:pt x="6166" y="3164"/>
                </a:cubicBezTo>
                <a:cubicBezTo>
                  <a:pt x="5811" y="1843"/>
                  <a:pt x="4454" y="1058"/>
                  <a:pt x="3132" y="1412"/>
                </a:cubicBezTo>
                <a:cubicBezTo>
                  <a:pt x="2210" y="1659"/>
                  <a:pt x="1550" y="2394"/>
                  <a:pt x="1354" y="3264"/>
                </a:cubicBezTo>
                <a:lnTo>
                  <a:pt x="1345" y="3309"/>
                </a:lnTo>
                <a:lnTo>
                  <a:pt x="0" y="3309"/>
                </a:lnTo>
                <a:lnTo>
                  <a:pt x="2" y="3294"/>
                </a:lnTo>
                <a:cubicBezTo>
                  <a:pt x="202" y="1821"/>
                  <a:pt x="1262" y="540"/>
                  <a:pt x="2789" y="131"/>
                </a:cubicBezTo>
                <a:cubicBezTo>
                  <a:pt x="3122" y="41"/>
                  <a:pt x="3456" y="-1"/>
                  <a:pt x="3785" y="0"/>
                </a:cubicBezTo>
                <a:close/>
              </a:path>
            </a:pathLst>
          </a:custGeom>
          <a:pattFill prst="zigZag">
            <a:fgClr>
              <a:schemeClr val="accent1"/>
            </a:fgClr>
            <a:bgClr>
              <a:schemeClr val="bg1"/>
            </a:bgClr>
          </a:pattFill>
          <a:ln cap="rnd">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0" name="组合 9"/>
          <p:cNvGrpSpPr/>
          <p:nvPr userDrawn="1">
            <p:custDataLst>
              <p:tags r:id="rId4"/>
            </p:custDataLst>
          </p:nvPr>
        </p:nvGrpSpPr>
        <p:grpSpPr>
          <a:xfrm>
            <a:off x="11132820" y="6174740"/>
            <a:ext cx="406400" cy="126365"/>
            <a:chOff x="11583" y="3035"/>
            <a:chExt cx="1404" cy="436"/>
          </a:xfrm>
        </p:grpSpPr>
        <p:sp>
          <p:nvSpPr>
            <p:cNvPr id="11" name="椭圆 10"/>
            <p:cNvSpPr/>
            <p:nvPr>
              <p:custDataLst>
                <p:tags r:id="rId5"/>
              </p:custDataLst>
            </p:nvPr>
          </p:nvSpPr>
          <p:spPr>
            <a:xfrm>
              <a:off x="12067" y="3035"/>
              <a:ext cx="436" cy="43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同心圆 83"/>
            <p:cNvSpPr/>
            <p:nvPr>
              <p:custDataLst>
                <p:tags r:id="rId6"/>
              </p:custDataLst>
            </p:nvPr>
          </p:nvSpPr>
          <p:spPr>
            <a:xfrm>
              <a:off x="11583" y="3035"/>
              <a:ext cx="436" cy="436"/>
            </a:xfrm>
            <a:prstGeom prst="donut">
              <a:avLst>
                <a:gd name="adj" fmla="val 2041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同心圆 84"/>
            <p:cNvSpPr/>
            <p:nvPr>
              <p:custDataLst>
                <p:tags r:id="rId7"/>
              </p:custDataLst>
            </p:nvPr>
          </p:nvSpPr>
          <p:spPr>
            <a:xfrm>
              <a:off x="12551" y="3035"/>
              <a:ext cx="436" cy="436"/>
            </a:xfrm>
            <a:prstGeom prst="donut">
              <a:avLst>
                <a:gd name="adj" fmla="val 2041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4" name="任意多边形 21"/>
          <p:cNvSpPr/>
          <p:nvPr userDrawn="1">
            <p:custDataLst>
              <p:tags r:id="rId8"/>
            </p:custDataLst>
          </p:nvPr>
        </p:nvSpPr>
        <p:spPr>
          <a:xfrm rot="14160000">
            <a:off x="932950" y="4346672"/>
            <a:ext cx="3532436" cy="4393246"/>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5563" h="6918">
                <a:moveTo>
                  <a:pt x="4499" y="0"/>
                </a:moveTo>
                <a:lnTo>
                  <a:pt x="4519" y="23"/>
                </a:lnTo>
                <a:cubicBezTo>
                  <a:pt x="5169" y="754"/>
                  <a:pt x="5563" y="1718"/>
                  <a:pt x="5563" y="2773"/>
                </a:cubicBezTo>
                <a:cubicBezTo>
                  <a:pt x="5563" y="5062"/>
                  <a:pt x="3707" y="6918"/>
                  <a:pt x="1417" y="6918"/>
                </a:cubicBezTo>
                <a:cubicBezTo>
                  <a:pt x="934" y="6918"/>
                  <a:pt x="471" y="6836"/>
                  <a:pt x="40" y="6684"/>
                </a:cubicBezTo>
                <a:lnTo>
                  <a:pt x="0" y="6670"/>
                </a:lnTo>
                <a:lnTo>
                  <a:pt x="848" y="5413"/>
                </a:lnTo>
                <a:lnTo>
                  <a:pt x="873" y="5418"/>
                </a:lnTo>
                <a:cubicBezTo>
                  <a:pt x="1049" y="5454"/>
                  <a:pt x="1231" y="5473"/>
                  <a:pt x="1417" y="5473"/>
                </a:cubicBezTo>
                <a:cubicBezTo>
                  <a:pt x="2908" y="5473"/>
                  <a:pt x="4117" y="4264"/>
                  <a:pt x="4117" y="2773"/>
                </a:cubicBezTo>
                <a:cubicBezTo>
                  <a:pt x="4117" y="2214"/>
                  <a:pt x="3947" y="1694"/>
                  <a:pt x="3656" y="1264"/>
                </a:cubicBezTo>
                <a:lnTo>
                  <a:pt x="3651" y="1257"/>
                </a:lnTo>
                <a:lnTo>
                  <a:pt x="4499" y="0"/>
                </a:lnTo>
                <a:close/>
              </a:path>
            </a:pathLst>
          </a:custGeom>
          <a:pattFill prst="solidDmnd">
            <a:fgClr>
              <a:schemeClr val="accent1">
                <a:lumMod val="75000"/>
              </a:schemeClr>
            </a:fgClr>
            <a:bgClr>
              <a:schemeClr val="accent1"/>
            </a:bgClr>
          </a:pattFill>
          <a:ln>
            <a:noFill/>
          </a:ln>
          <a:effectLst>
            <a:outerShdw blurRad="330200" dir="16980000" algn="l" rotWithShape="0">
              <a:schemeClr val="accent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15" name="任意多边形 3"/>
          <p:cNvSpPr/>
          <p:nvPr userDrawn="1">
            <p:custDataLst>
              <p:tags r:id="rId9"/>
            </p:custDataLst>
          </p:nvPr>
        </p:nvSpPr>
        <p:spPr>
          <a:xfrm rot="19440000">
            <a:off x="7392383" y="-1503220"/>
            <a:ext cx="4316887" cy="3609719"/>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6798" h="5685">
                <a:moveTo>
                  <a:pt x="295" y="0"/>
                </a:moveTo>
                <a:lnTo>
                  <a:pt x="1524" y="893"/>
                </a:lnTo>
                <a:lnTo>
                  <a:pt x="1523" y="897"/>
                </a:lnTo>
                <a:cubicBezTo>
                  <a:pt x="1472" y="1103"/>
                  <a:pt x="1446" y="1318"/>
                  <a:pt x="1446" y="1539"/>
                </a:cubicBezTo>
                <a:cubicBezTo>
                  <a:pt x="1446" y="3030"/>
                  <a:pt x="2654" y="4239"/>
                  <a:pt x="4146" y="4239"/>
                </a:cubicBezTo>
                <a:cubicBezTo>
                  <a:pt x="4658" y="4239"/>
                  <a:pt x="5137" y="4096"/>
                  <a:pt x="5545" y="3848"/>
                </a:cubicBezTo>
                <a:lnTo>
                  <a:pt x="5570" y="3833"/>
                </a:lnTo>
                <a:lnTo>
                  <a:pt x="6798" y="4725"/>
                </a:lnTo>
                <a:lnTo>
                  <a:pt x="6782" y="4738"/>
                </a:lnTo>
                <a:cubicBezTo>
                  <a:pt x="6066" y="5329"/>
                  <a:pt x="5147" y="5685"/>
                  <a:pt x="4146" y="5685"/>
                </a:cubicBezTo>
                <a:cubicBezTo>
                  <a:pt x="1856" y="5685"/>
                  <a:pt x="0" y="3829"/>
                  <a:pt x="0" y="1539"/>
                </a:cubicBezTo>
                <a:cubicBezTo>
                  <a:pt x="0" y="1002"/>
                  <a:pt x="102" y="490"/>
                  <a:pt x="288" y="19"/>
                </a:cubicBezTo>
                <a:lnTo>
                  <a:pt x="295" y="0"/>
                </a:lnTo>
                <a:close/>
              </a:path>
            </a:pathLst>
          </a:custGeom>
          <a:pattFill prst="lgGrid">
            <a:fgClr>
              <a:schemeClr val="accent1">
                <a:lumMod val="75000"/>
              </a:schemeClr>
            </a:fgClr>
            <a:bgClr>
              <a:schemeClr val="accent1"/>
            </a:bgClr>
          </a:pattFill>
          <a:ln>
            <a:noFill/>
          </a:ln>
          <a:effectLst>
            <a:outerShdw blurRad="330200" dir="16980000" algn="l" rotWithShape="0">
              <a:schemeClr val="accent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6" name="日期占位符 5"/>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7" name="页脚占位符 6"/>
          <p:cNvSpPr>
            <a:spLocks noGrp="1"/>
          </p:cNvSpPr>
          <p:nvPr>
            <p:ph type="ftr" sz="quarter" idx="11"/>
            <p:custDataLst>
              <p:tags r:id="rId11"/>
            </p:custDataLst>
          </p:nvPr>
        </p:nvSpPr>
        <p:spPr/>
        <p:txBody>
          <a:bodyPr/>
          <a:lstStyle/>
          <a:p>
            <a:endParaRPr lang="zh-CN" altLang="en-US" dirty="0"/>
          </a:p>
        </p:txBody>
      </p:sp>
      <p:sp>
        <p:nvSpPr>
          <p:cNvPr id="8" name="灯片编号占位符 7"/>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dirty="0"/>
          </a:p>
        </p:txBody>
      </p:sp>
      <p:sp>
        <p:nvSpPr>
          <p:cNvPr id="2" name="标题 1"/>
          <p:cNvSpPr>
            <a:spLocks noGrp="1"/>
          </p:cNvSpPr>
          <p:nvPr>
            <p:ph type="title" hasCustomPrompt="1"/>
            <p:custDataLst>
              <p:tags r:id="rId13"/>
            </p:custDataLst>
          </p:nvPr>
        </p:nvSpPr>
        <p:spPr>
          <a:xfrm>
            <a:off x="847090" y="915670"/>
            <a:ext cx="7164705" cy="2270125"/>
          </a:xfrm>
        </p:spPr>
        <p:txBody>
          <a:bodyPr vert="horz" lIns="101600" tIns="38100" rIns="25400" bIns="38100" rtlCol="0" anchor="b" anchorCtr="0">
            <a:noAutofit/>
          </a:bodyPr>
          <a:lstStyle>
            <a:lvl1pPr marL="0" marR="0" algn="l" defTabSz="914400" rtl="0" eaLnBrk="1" fontAlgn="auto" latinLnBrk="0" hangingPunct="1">
              <a:lnSpc>
                <a:spcPct val="100000"/>
              </a:lnSpc>
              <a:buNone/>
              <a:defRPr kumimoji="0" lang="zh-CN" altLang="en-US" sz="7200" b="1" i="0" u="none" strike="noStrike" kern="1200" cap="none" spc="200" normalizeH="0" baseline="0" noProof="1" dirty="0">
                <a:solidFill>
                  <a:schemeClr val="accent1"/>
                </a:solidFill>
                <a:uFillTx/>
                <a:latin typeface="微软雅黑" panose="020B0503020204020204" charset="-122"/>
                <a:ea typeface="微软雅黑" panose="020B0503020204020204" charset="-122"/>
                <a:cs typeface="+mj-cs"/>
                <a:sym typeface="+mn-ea"/>
              </a:defRPr>
            </a:lvl1pPr>
          </a:lstStyle>
          <a:p>
            <a:pPr lvl="0"/>
            <a:r>
              <a:rPr>
                <a:sym typeface="+mn-ea"/>
              </a:rPr>
              <a:t>单击此处编辑标题</a:t>
            </a:r>
            <a:endParaRPr>
              <a:sym typeface="+mn-ea"/>
            </a:endParaRPr>
          </a:p>
        </p:txBody>
      </p:sp>
      <p:sp>
        <p:nvSpPr>
          <p:cNvPr id="17" name="内容占位符 16"/>
          <p:cNvSpPr>
            <a:spLocks noGrp="1"/>
          </p:cNvSpPr>
          <p:nvPr>
            <p:ph sz="quarter" idx="13" hasCustomPrompt="1"/>
            <p:custDataLst>
              <p:tags r:id="rId14"/>
            </p:custDataLst>
          </p:nvPr>
        </p:nvSpPr>
        <p:spPr>
          <a:xfrm>
            <a:off x="853879" y="3278482"/>
            <a:ext cx="3932116" cy="739164"/>
          </a:xfrm>
        </p:spPr>
        <p:txBody>
          <a:bodyPr>
            <a:normAutofit/>
          </a:bodyPr>
          <a:lstStyle>
            <a:lvl1pPr marL="0" indent="0">
              <a:lnSpc>
                <a:spcPct val="100000"/>
              </a:lnSpc>
              <a:spcAft>
                <a:spcPts val="0"/>
              </a:spcAft>
              <a:buNone/>
              <a:defRPr sz="4000" b="1"/>
            </a:lvl1pPr>
            <a:lvl2pPr marL="457200" indent="0">
              <a:buNone/>
              <a:defRPr/>
            </a:lvl2pPr>
          </a:lstStyle>
          <a:p>
            <a:pPr lvl="0"/>
            <a:r>
              <a:rPr lang="zh-CN" altLang="en-US" dirty="0"/>
              <a:t>编辑文本</a:t>
            </a:r>
            <a:endParaRPr lang="zh-CN"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sp>
        <p:nvSpPr>
          <p:cNvPr id="3" name="Rectangle 27"/>
          <p:cNvSpPr/>
          <p:nvPr userDrawn="1">
            <p:custDataLst>
              <p:tags r:id="rId2"/>
            </p:custDataLst>
          </p:nvPr>
        </p:nvSpPr>
        <p:spPr>
          <a:xfrm>
            <a:off x="28" y="29"/>
            <a:ext cx="12192631" cy="365731"/>
          </a:xfrm>
          <a:custGeom>
            <a:avLst/>
            <a:gdLst>
              <a:gd name="connsiteX0" fmla="*/ 12192631 w 12192631"/>
              <a:gd name="connsiteY0" fmla="*/ 0 h 661031"/>
              <a:gd name="connsiteX1" fmla="*/ 12192630 w 12192631"/>
              <a:gd name="connsiteY1" fmla="*/ 661031 h 661031"/>
              <a:gd name="connsiteX2" fmla="*/ 0 w 12192631"/>
              <a:gd name="connsiteY2" fmla="*/ 661031 h 661031"/>
              <a:gd name="connsiteX3" fmla="*/ 3 w 12192631"/>
              <a:gd name="connsiteY3" fmla="*/ 1 h 661031"/>
            </a:gdLst>
            <a:ahLst/>
            <a:cxnLst>
              <a:cxn ang="0">
                <a:pos x="connsiteX0" y="connsiteY0"/>
              </a:cxn>
              <a:cxn ang="0">
                <a:pos x="connsiteX1" y="connsiteY1"/>
              </a:cxn>
              <a:cxn ang="0">
                <a:pos x="connsiteX2" y="connsiteY2"/>
              </a:cxn>
              <a:cxn ang="0">
                <a:pos x="connsiteX3" y="connsiteY3"/>
              </a:cxn>
            </a:cxnLst>
            <a:rect l="l" t="t" r="r" b="b"/>
            <a:pathLst>
              <a:path w="12192631" h="661031">
                <a:moveTo>
                  <a:pt x="12192631" y="0"/>
                </a:moveTo>
                <a:lnTo>
                  <a:pt x="12192630" y="661031"/>
                </a:lnTo>
                <a:lnTo>
                  <a:pt x="0" y="661031"/>
                </a:lnTo>
                <a:lnTo>
                  <a:pt x="3" y="1"/>
                </a:lnTo>
                <a:close/>
              </a:path>
            </a:pathLst>
          </a:cu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sp>
        <p:nvSpPr>
          <p:cNvPr id="4" name="流程图: 或者 3"/>
          <p:cNvSpPr/>
          <p:nvPr userDrawn="1">
            <p:custDataLst>
              <p:tags r:id="rId3"/>
            </p:custDataLst>
          </p:nvPr>
        </p:nvSpPr>
        <p:spPr>
          <a:xfrm>
            <a:off x="302953"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流程图: 或者 4"/>
          <p:cNvSpPr/>
          <p:nvPr userDrawn="1">
            <p:custDataLst>
              <p:tags r:id="rId4"/>
            </p:custDataLst>
          </p:nvPr>
        </p:nvSpPr>
        <p:spPr>
          <a:xfrm>
            <a:off x="11640878"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custDataLst>
              <p:tags r:id="rId5"/>
            </p:custDataLst>
          </p:nvPr>
        </p:nvSpPr>
        <p:spPr/>
        <p:txBody>
          <a:bodyPr/>
          <a:lstStyle>
            <a:lvl1pPr>
              <a:defRPr baseline="0">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6" name="日期占位符 5"/>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7" name="页脚占位符 6"/>
          <p:cNvSpPr>
            <a:spLocks noGrp="1"/>
          </p:cNvSpPr>
          <p:nvPr>
            <p:ph type="ftr" sz="quarter" idx="11"/>
            <p:custDataLst>
              <p:tags r:id="rId7"/>
            </p:custDataLst>
          </p:nvPr>
        </p:nvSpPr>
        <p:spPr/>
        <p:txBody>
          <a:bodyPr/>
          <a:lstStyle/>
          <a:p>
            <a:endParaRPr lang="zh-CN" altLang="en-US" dirty="0"/>
          </a:p>
        </p:txBody>
      </p:sp>
      <p:sp>
        <p:nvSpPr>
          <p:cNvPr id="8" name="灯片编号占位符 7"/>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sym typeface="+mn-ea"/>
            </a:endParaRPr>
          </a:p>
        </p:txBody>
      </p:sp>
      <p:sp>
        <p:nvSpPr>
          <p:cNvPr id="3" name="Rectangle 27"/>
          <p:cNvSpPr/>
          <p:nvPr userDrawn="1">
            <p:custDataLst>
              <p:tags r:id="rId3"/>
            </p:custDataLst>
          </p:nvPr>
        </p:nvSpPr>
        <p:spPr>
          <a:xfrm>
            <a:off x="29" y="29"/>
            <a:ext cx="4823432" cy="365731"/>
          </a:xfrm>
          <a:custGeom>
            <a:avLst/>
            <a:gdLst>
              <a:gd name="connsiteX0" fmla="*/ 12192631 w 12192631"/>
              <a:gd name="connsiteY0" fmla="*/ 0 h 661031"/>
              <a:gd name="connsiteX1" fmla="*/ 12192630 w 12192631"/>
              <a:gd name="connsiteY1" fmla="*/ 661031 h 661031"/>
              <a:gd name="connsiteX2" fmla="*/ 0 w 12192631"/>
              <a:gd name="connsiteY2" fmla="*/ 661031 h 661031"/>
              <a:gd name="connsiteX3" fmla="*/ 3 w 12192631"/>
              <a:gd name="connsiteY3" fmla="*/ 1 h 661031"/>
            </a:gdLst>
            <a:ahLst/>
            <a:cxnLst>
              <a:cxn ang="0">
                <a:pos x="connsiteX0" y="connsiteY0"/>
              </a:cxn>
              <a:cxn ang="0">
                <a:pos x="connsiteX1" y="connsiteY1"/>
              </a:cxn>
              <a:cxn ang="0">
                <a:pos x="connsiteX2" y="connsiteY2"/>
              </a:cxn>
              <a:cxn ang="0">
                <a:pos x="connsiteX3" y="connsiteY3"/>
              </a:cxn>
            </a:cxnLst>
            <a:rect l="l" t="t" r="r" b="b"/>
            <a:pathLst>
              <a:path w="12192631" h="661031">
                <a:moveTo>
                  <a:pt x="12192631" y="0"/>
                </a:moveTo>
                <a:lnTo>
                  <a:pt x="12192630" y="661031"/>
                </a:lnTo>
                <a:lnTo>
                  <a:pt x="0" y="661031"/>
                </a:lnTo>
                <a:lnTo>
                  <a:pt x="3" y="1"/>
                </a:lnTo>
                <a:close/>
              </a:path>
            </a:pathLst>
          </a:cu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sp>
        <p:nvSpPr>
          <p:cNvPr id="4" name="流程图: 或者 3"/>
          <p:cNvSpPr/>
          <p:nvPr userDrawn="1">
            <p:custDataLst>
              <p:tags r:id="rId4"/>
            </p:custDataLst>
          </p:nvPr>
        </p:nvSpPr>
        <p:spPr>
          <a:xfrm>
            <a:off x="302953"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流程图: 或者 4"/>
          <p:cNvSpPr/>
          <p:nvPr userDrawn="1">
            <p:custDataLst>
              <p:tags r:id="rId5"/>
            </p:custDataLst>
          </p:nvPr>
        </p:nvSpPr>
        <p:spPr>
          <a:xfrm>
            <a:off x="4300745"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custDataLst>
              <p:tags r:id="rId6"/>
            </p:custDataLst>
          </p:nvPr>
        </p:nvSpPr>
        <p:spPr>
          <a:xfrm>
            <a:off x="583200" y="770400"/>
            <a:ext cx="3960000" cy="882000"/>
          </a:xfrm>
        </p:spPr>
        <p:txBody>
          <a:bodyPr anchor="ctr"/>
          <a:lstStyle>
            <a:lvl1pPr>
              <a:defRPr sz="3600" baseline="0">
                <a:solidFill>
                  <a:schemeClr val="tx1"/>
                </a:solidFill>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7" name="文本占位符 6"/>
          <p:cNvSpPr>
            <a:spLocks noGrp="1"/>
          </p:cNvSpPr>
          <p:nvPr>
            <p:ph type="body" sz="quarter" idx="13"/>
            <p:custDataLst>
              <p:tags r:id="rId7"/>
            </p:custDataLst>
          </p:nvPr>
        </p:nvSpPr>
        <p:spPr>
          <a:xfrm>
            <a:off x="586800" y="1764000"/>
            <a:ext cx="3956400" cy="40932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5101200" y="769938"/>
            <a:ext cx="6480000" cy="5087937"/>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6" name="日期占位符 5"/>
          <p:cNvSpPr>
            <a:spLocks noGrp="1"/>
          </p:cNvSpPr>
          <p:nvPr>
            <p:ph type="dt" sz="half" idx="15"/>
            <p:custDataLst>
              <p:tags r:id="rId9"/>
            </p:custDataLst>
          </p:nvPr>
        </p:nvSpPr>
        <p:spPr/>
        <p:txBody>
          <a:bodyPr/>
          <a:lstStyle/>
          <a:p>
            <a:fld id="{760FBDFE-C587-4B4C-A407-44438C67B59E}" type="datetimeFigureOut">
              <a:rPr lang="zh-CN" altLang="en-US" smtClean="0"/>
            </a:fld>
            <a:endParaRPr lang="zh-CN" altLang="en-US"/>
          </a:p>
        </p:txBody>
      </p:sp>
      <p:sp>
        <p:nvSpPr>
          <p:cNvPr id="10" name="页脚占位符 9"/>
          <p:cNvSpPr>
            <a:spLocks noGrp="1"/>
          </p:cNvSpPr>
          <p:nvPr>
            <p:ph type="ftr" sz="quarter" idx="16"/>
            <p:custDataLst>
              <p:tags r:id="rId10"/>
            </p:custDataLst>
          </p:nvPr>
        </p:nvSpPr>
        <p:spPr/>
        <p:txBody>
          <a:bodyPr/>
          <a:lstStyle/>
          <a:p>
            <a:endParaRPr lang="zh-CN" altLang="en-US" dirty="0"/>
          </a:p>
        </p:txBody>
      </p:sp>
      <p:sp>
        <p:nvSpPr>
          <p:cNvPr id="11" name="灯片编号占位符 10"/>
          <p:cNvSpPr>
            <a:spLocks noGrp="1"/>
          </p:cNvSpPr>
          <p:nvPr>
            <p:ph type="sldNum" sz="quarter" idx="17"/>
            <p:custDataLst>
              <p:tags r:id="rId11"/>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3" name="Rectangle 27"/>
          <p:cNvSpPr/>
          <p:nvPr userDrawn="1">
            <p:custDataLst>
              <p:tags r:id="rId3"/>
            </p:custDataLst>
          </p:nvPr>
        </p:nvSpPr>
        <p:spPr>
          <a:xfrm>
            <a:off x="28" y="29"/>
            <a:ext cx="12192631" cy="365731"/>
          </a:xfrm>
          <a:custGeom>
            <a:avLst/>
            <a:gdLst>
              <a:gd name="connsiteX0" fmla="*/ 12192631 w 12192631"/>
              <a:gd name="connsiteY0" fmla="*/ 0 h 661031"/>
              <a:gd name="connsiteX1" fmla="*/ 12192630 w 12192631"/>
              <a:gd name="connsiteY1" fmla="*/ 661031 h 661031"/>
              <a:gd name="connsiteX2" fmla="*/ 0 w 12192631"/>
              <a:gd name="connsiteY2" fmla="*/ 661031 h 661031"/>
              <a:gd name="connsiteX3" fmla="*/ 3 w 12192631"/>
              <a:gd name="connsiteY3" fmla="*/ 1 h 661031"/>
            </a:gdLst>
            <a:ahLst/>
            <a:cxnLst>
              <a:cxn ang="0">
                <a:pos x="connsiteX0" y="connsiteY0"/>
              </a:cxn>
              <a:cxn ang="0">
                <a:pos x="connsiteX1" y="connsiteY1"/>
              </a:cxn>
              <a:cxn ang="0">
                <a:pos x="connsiteX2" y="connsiteY2"/>
              </a:cxn>
              <a:cxn ang="0">
                <a:pos x="connsiteX3" y="connsiteY3"/>
              </a:cxn>
            </a:cxnLst>
            <a:rect l="l" t="t" r="r" b="b"/>
            <a:pathLst>
              <a:path w="12192631" h="661031">
                <a:moveTo>
                  <a:pt x="12192631" y="0"/>
                </a:moveTo>
                <a:lnTo>
                  <a:pt x="12192630" y="661031"/>
                </a:lnTo>
                <a:lnTo>
                  <a:pt x="0" y="661031"/>
                </a:lnTo>
                <a:lnTo>
                  <a:pt x="3" y="1"/>
                </a:lnTo>
                <a:close/>
              </a:path>
            </a:pathLst>
          </a:cu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sp>
        <p:nvSpPr>
          <p:cNvPr id="4" name="流程图: 或者 3"/>
          <p:cNvSpPr/>
          <p:nvPr userDrawn="1">
            <p:custDataLst>
              <p:tags r:id="rId4"/>
            </p:custDataLst>
          </p:nvPr>
        </p:nvSpPr>
        <p:spPr>
          <a:xfrm>
            <a:off x="302953"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流程图: 或者 4"/>
          <p:cNvSpPr/>
          <p:nvPr userDrawn="1">
            <p:custDataLst>
              <p:tags r:id="rId5"/>
            </p:custDataLst>
          </p:nvPr>
        </p:nvSpPr>
        <p:spPr>
          <a:xfrm>
            <a:off x="11640878"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custDataLst>
              <p:tags r:id="rId6"/>
            </p:custDataLst>
          </p:nvPr>
        </p:nvSpPr>
        <p:spPr>
          <a:xfrm>
            <a:off x="612000" y="781200"/>
            <a:ext cx="10976400" cy="626400"/>
          </a:xfrm>
        </p:spPr>
        <p:txBody>
          <a:bodyPr anchor="ctr"/>
          <a:lstStyle>
            <a:lvl1pPr algn="ctr">
              <a:defRPr sz="3600" baseline="0">
                <a:solidFill>
                  <a:schemeClr val="tx1"/>
                </a:solidFill>
                <a:latin typeface="Arial" panose="020B0604020202020204" pitchFamily="34" charset="0"/>
                <a:ea typeface="微软雅黑" panose="020B0503020204020204" charset="-122"/>
              </a:defRPr>
            </a:lvl1pPr>
          </a:lstStyle>
          <a:p>
            <a:r>
              <a:rPr lang="zh-CN" altLang="en-US"/>
              <a:t>单击此处编辑母版标题样式</a:t>
            </a:r>
            <a:endParaRPr lang="zh-CN" altLang="en-US"/>
          </a:p>
        </p:txBody>
      </p:sp>
      <p:sp>
        <p:nvSpPr>
          <p:cNvPr id="7" name="文本占位符 6"/>
          <p:cNvSpPr>
            <a:spLocks noGrp="1"/>
          </p:cNvSpPr>
          <p:nvPr>
            <p:ph type="body" sz="quarter" idx="13"/>
            <p:custDataLst>
              <p:tags r:id="rId7"/>
            </p:custDataLst>
          </p:nvPr>
        </p:nvSpPr>
        <p:spPr>
          <a:xfrm>
            <a:off x="612000" y="1659600"/>
            <a:ext cx="10975975" cy="828000"/>
          </a:xfrm>
        </p:spPr>
        <p:txBody>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8"/>
            </p:custDataLst>
          </p:nvPr>
        </p:nvSpPr>
        <p:spPr>
          <a:xfrm>
            <a:off x="612775" y="2808000"/>
            <a:ext cx="10965600" cy="34308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6" name="日期占位符 5"/>
          <p:cNvSpPr>
            <a:spLocks noGrp="1"/>
          </p:cNvSpPr>
          <p:nvPr>
            <p:ph type="dt" sz="half" idx="15"/>
            <p:custDataLst>
              <p:tags r:id="rId9"/>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6"/>
            <p:custDataLst>
              <p:tags r:id="rId10"/>
            </p:custDataLst>
          </p:nvPr>
        </p:nvSpPr>
        <p:spPr/>
        <p:txBody>
          <a:bodyPr/>
          <a:lstStyle/>
          <a:p>
            <a:endParaRPr lang="zh-CN" altLang="en-US" dirty="0"/>
          </a:p>
        </p:txBody>
      </p:sp>
      <p:sp>
        <p:nvSpPr>
          <p:cNvPr id="11" name="灯片编号占位符 10"/>
          <p:cNvSpPr>
            <a:spLocks noGrp="1"/>
          </p:cNvSpPr>
          <p:nvPr>
            <p:ph type="sldNum" sz="quarter" idx="17"/>
            <p:custDataLst>
              <p:tags r:id="rId11"/>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50292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13" name="Rectangle 27"/>
          <p:cNvSpPr/>
          <p:nvPr userDrawn="1">
            <p:custDataLst>
              <p:tags r:id="rId3"/>
            </p:custDataLst>
          </p:nvPr>
        </p:nvSpPr>
        <p:spPr>
          <a:xfrm>
            <a:off x="28" y="6492269"/>
            <a:ext cx="12192631" cy="365731"/>
          </a:xfrm>
          <a:custGeom>
            <a:avLst/>
            <a:gdLst>
              <a:gd name="connsiteX0" fmla="*/ 12192631 w 12192631"/>
              <a:gd name="connsiteY0" fmla="*/ 0 h 661031"/>
              <a:gd name="connsiteX1" fmla="*/ 12192630 w 12192631"/>
              <a:gd name="connsiteY1" fmla="*/ 661031 h 661031"/>
              <a:gd name="connsiteX2" fmla="*/ 0 w 12192631"/>
              <a:gd name="connsiteY2" fmla="*/ 661031 h 661031"/>
              <a:gd name="connsiteX3" fmla="*/ 3 w 12192631"/>
              <a:gd name="connsiteY3" fmla="*/ 1 h 661031"/>
            </a:gdLst>
            <a:ahLst/>
            <a:cxnLst>
              <a:cxn ang="0">
                <a:pos x="connsiteX0" y="connsiteY0"/>
              </a:cxn>
              <a:cxn ang="0">
                <a:pos x="connsiteX1" y="connsiteY1"/>
              </a:cxn>
              <a:cxn ang="0">
                <a:pos x="connsiteX2" y="connsiteY2"/>
              </a:cxn>
              <a:cxn ang="0">
                <a:pos x="connsiteX3" y="connsiteY3"/>
              </a:cxn>
            </a:cxnLst>
            <a:rect l="l" t="t" r="r" b="b"/>
            <a:pathLst>
              <a:path w="12192631" h="661031">
                <a:moveTo>
                  <a:pt x="12192631" y="0"/>
                </a:moveTo>
                <a:lnTo>
                  <a:pt x="12192630" y="661031"/>
                </a:lnTo>
                <a:lnTo>
                  <a:pt x="0" y="661031"/>
                </a:lnTo>
                <a:lnTo>
                  <a:pt x="3" y="1"/>
                </a:lnTo>
                <a:close/>
              </a:path>
            </a:pathLst>
          </a:cu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sp>
        <p:nvSpPr>
          <p:cNvPr id="14" name="流程图: 或者 13"/>
          <p:cNvSpPr/>
          <p:nvPr userDrawn="1">
            <p:custDataLst>
              <p:tags r:id="rId4"/>
            </p:custDataLst>
          </p:nvPr>
        </p:nvSpPr>
        <p:spPr>
          <a:xfrm>
            <a:off x="302953" y="654944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流程图: 或者 14"/>
          <p:cNvSpPr/>
          <p:nvPr userDrawn="1">
            <p:custDataLst>
              <p:tags r:id="rId5"/>
            </p:custDataLst>
          </p:nvPr>
        </p:nvSpPr>
        <p:spPr>
          <a:xfrm>
            <a:off x="11640878" y="654944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custDataLst>
              <p:tags r:id="rId6"/>
            </p:custDataLst>
          </p:nvPr>
        </p:nvSpPr>
        <p:spPr>
          <a:xfrm>
            <a:off x="604800" y="669600"/>
            <a:ext cx="10976400" cy="565200"/>
          </a:xfrm>
        </p:spPr>
        <p:txBody>
          <a:bodyPr anchor="ctr"/>
          <a:lstStyle>
            <a:lvl1pPr algn="ctr">
              <a:defRPr sz="3200"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7" name="内容占位符 6"/>
          <p:cNvSpPr>
            <a:spLocks noGrp="1"/>
          </p:cNvSpPr>
          <p:nvPr>
            <p:ph sz="quarter" idx="13"/>
            <p:custDataLst>
              <p:tags r:id="rId7"/>
            </p:custDataLst>
          </p:nvPr>
        </p:nvSpPr>
        <p:spPr>
          <a:xfrm>
            <a:off x="604837" y="1681200"/>
            <a:ext cx="10990800" cy="32112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8"/>
            </p:custDataLst>
          </p:nvPr>
        </p:nvSpPr>
        <p:spPr>
          <a:xfrm>
            <a:off x="594000" y="5180400"/>
            <a:ext cx="11001600" cy="1011600"/>
          </a:xfrm>
        </p:spPr>
        <p:txBody>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6" name="日期占位符 5"/>
          <p:cNvSpPr>
            <a:spLocks noGrp="1"/>
          </p:cNvSpPr>
          <p:nvPr>
            <p:ph type="dt" sz="half" idx="15"/>
            <p:custDataLst>
              <p:tags r:id="rId9"/>
            </p:custDataLst>
          </p:nvPr>
        </p:nvSpPr>
        <p:spPr/>
        <p:txBody>
          <a:bodyPr/>
          <a:lstStyle/>
          <a:p>
            <a:fld id="{760FBDFE-C587-4B4C-A407-44438C67B59E}" type="datetimeFigureOut">
              <a:rPr lang="zh-CN" altLang="en-US" smtClean="0"/>
            </a:fld>
            <a:endParaRPr lang="zh-CN" altLang="en-US"/>
          </a:p>
        </p:txBody>
      </p:sp>
      <p:sp>
        <p:nvSpPr>
          <p:cNvPr id="10" name="页脚占位符 9"/>
          <p:cNvSpPr>
            <a:spLocks noGrp="1"/>
          </p:cNvSpPr>
          <p:nvPr>
            <p:ph type="ftr" sz="quarter" idx="16"/>
            <p:custDataLst>
              <p:tags r:id="rId10"/>
            </p:custDataLst>
          </p:nvPr>
        </p:nvSpPr>
        <p:spPr/>
        <p:txBody>
          <a:bodyPr/>
          <a:lstStyle/>
          <a:p>
            <a:endParaRPr lang="zh-CN" altLang="en-US" dirty="0"/>
          </a:p>
        </p:txBody>
      </p:sp>
      <p:sp>
        <p:nvSpPr>
          <p:cNvPr id="11" name="灯片编号占位符 10"/>
          <p:cNvSpPr>
            <a:spLocks noGrp="1"/>
          </p:cNvSpPr>
          <p:nvPr>
            <p:ph type="sldNum" sz="quarter" idx="17"/>
            <p:custDataLst>
              <p:tags r:id="rId11"/>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tags" Target="../tags/tag107.xml"/><Relationship Id="rId15" Type="http://schemas.openxmlformats.org/officeDocument/2006/relationships/tags" Target="../tags/tag106.xml"/><Relationship Id="rId14" Type="http://schemas.openxmlformats.org/officeDocument/2006/relationships/tags" Target="../tags/tag105.xml"/><Relationship Id="rId13" Type="http://schemas.openxmlformats.org/officeDocument/2006/relationships/tags" Target="../tags/tag104.xml"/><Relationship Id="rId12" Type="http://schemas.openxmlformats.org/officeDocument/2006/relationships/tags" Target="../tags/tag103.xml"/><Relationship Id="rId11" Type="http://schemas.openxmlformats.org/officeDocument/2006/relationships/tags" Target="../tags/tag102.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1"/>
            </p:custDataLst>
          </p:nvPr>
        </p:nvSpPr>
        <p:spPr>
          <a:xfrm>
            <a:off x="669882" y="443230"/>
            <a:ext cx="10852237" cy="441964"/>
          </a:xfrm>
          <a:prstGeom prst="rect">
            <a:avLst/>
          </a:prstGeom>
        </p:spPr>
        <p:txBody>
          <a:bodyPr vert="horz" lIns="101600" tIns="38100" rIns="76200" bIns="38100" rtlCol="0" anchor="t"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2"/>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3"/>
            </p:custDataLst>
          </p:nvPr>
        </p:nvSpPr>
        <p:spPr>
          <a:xfrm>
            <a:off x="879742" y="6349833"/>
            <a:ext cx="2700000" cy="316800"/>
          </a:xfrm>
          <a:prstGeom prst="rect">
            <a:avLst/>
          </a:prstGeom>
        </p:spPr>
        <p:txBody>
          <a:bodyPr vert="horz" lIns="91440" tIns="45720" rIns="91440" bIns="45720" rtlCol="0" anchor="ctr">
            <a:normAutofit/>
          </a:bodyPr>
          <a:lstStyle>
            <a:lvl1pPr algn="l">
              <a:defRPr sz="1200" baseline="0">
                <a:solidFill>
                  <a:schemeClr val="tx1">
                    <a:lumMod val="50000"/>
                    <a:lumOff val="50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4"/>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baseline="0">
                <a:solidFill>
                  <a:schemeClr val="tx1">
                    <a:lumMod val="50000"/>
                    <a:lumOff val="50000"/>
                  </a:schemeClr>
                </a:solidFill>
                <a:latin typeface="Arial" panose="020B0604020202020204" pitchFamily="34" charset="0"/>
                <a:ea typeface="微软雅黑" panose="020B0503020204020204" charset="-122"/>
              </a:defRPr>
            </a:lvl1pPr>
          </a:lstStyle>
          <a:p>
            <a:endParaRPr lang="zh-CN" altLang="en-US" dirty="0"/>
          </a:p>
        </p:txBody>
      </p:sp>
      <p:sp>
        <p:nvSpPr>
          <p:cNvPr id="6" name="灯片编号占位符 5"/>
          <p:cNvSpPr>
            <a:spLocks noGrp="1"/>
          </p:cNvSpPr>
          <p:nvPr>
            <p:ph type="sldNum" sz="quarter" idx="4"/>
            <p:custDataLst>
              <p:tags r:id="rId15"/>
            </p:custDataLst>
          </p:nvPr>
        </p:nvSpPr>
        <p:spPr>
          <a:xfrm>
            <a:off x="8610600" y="6349833"/>
            <a:ext cx="2700000" cy="316800"/>
          </a:xfrm>
          <a:prstGeom prst="rect">
            <a:avLst/>
          </a:prstGeom>
        </p:spPr>
        <p:txBody>
          <a:bodyPr vert="horz" lIns="91440" tIns="45720" rIns="91440" bIns="45720" rtlCol="0" anchor="ctr">
            <a:normAutofit/>
          </a:bodyPr>
          <a:lstStyle>
            <a:lvl1pPr algn="r">
              <a:defRPr sz="1200" baseline="0">
                <a:solidFill>
                  <a:schemeClr val="tx1">
                    <a:lumMod val="50000"/>
                    <a:lumOff val="50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KSO_TEMPLATE" hidden="1"/>
          <p:cNvSpPr/>
          <p:nvPr userDrawn="1">
            <p:custDataLst>
              <p:tags r:id="rId16"/>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tags" Target="../tags/tag109.xml"/><Relationship Id="rId1" Type="http://schemas.openxmlformats.org/officeDocument/2006/relationships/tags" Target="../tags/tag108.xml"/></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200.xml"/><Relationship Id="rId2" Type="http://schemas.openxmlformats.org/officeDocument/2006/relationships/tags" Target="../tags/tag199.xml"/><Relationship Id="rId1" Type="http://schemas.openxmlformats.org/officeDocument/2006/relationships/tags" Target="../tags/tag198.xml"/></Relationships>
</file>

<file path=ppt/slides/_rels/slide11.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tags" Target="../tags/tag204.xml"/><Relationship Id="rId4" Type="http://schemas.openxmlformats.org/officeDocument/2006/relationships/image" Target="../media/image7.png"/><Relationship Id="rId3" Type="http://schemas.openxmlformats.org/officeDocument/2006/relationships/tags" Target="../tags/tag203.xml"/><Relationship Id="rId2" Type="http://schemas.openxmlformats.org/officeDocument/2006/relationships/tags" Target="../tags/tag202.xml"/><Relationship Id="rId1" Type="http://schemas.openxmlformats.org/officeDocument/2006/relationships/tags" Target="../tags/tag201.xml"/></Relationships>
</file>

<file path=ppt/slides/_rels/slide12.xml.rels><?xml version="1.0" encoding="UTF-8" standalone="yes"?>
<Relationships xmlns="http://schemas.openxmlformats.org/package/2006/relationships"><Relationship Id="rId8" Type="http://schemas.openxmlformats.org/officeDocument/2006/relationships/slideLayout" Target="../slideLayouts/slideLayout3.xml"/><Relationship Id="rId7" Type="http://schemas.openxmlformats.org/officeDocument/2006/relationships/tags" Target="../tags/tag209.xml"/><Relationship Id="rId6" Type="http://schemas.openxmlformats.org/officeDocument/2006/relationships/image" Target="../media/image9.png"/><Relationship Id="rId5" Type="http://schemas.openxmlformats.org/officeDocument/2006/relationships/tags" Target="../tags/tag208.xml"/><Relationship Id="rId4" Type="http://schemas.openxmlformats.org/officeDocument/2006/relationships/image" Target="../media/image8.png"/><Relationship Id="rId3" Type="http://schemas.openxmlformats.org/officeDocument/2006/relationships/tags" Target="../tags/tag207.xml"/><Relationship Id="rId2" Type="http://schemas.openxmlformats.org/officeDocument/2006/relationships/tags" Target="../tags/tag206.xml"/><Relationship Id="rId1" Type="http://schemas.openxmlformats.org/officeDocument/2006/relationships/tags" Target="../tags/tag205.xml"/></Relationships>
</file>

<file path=ppt/slides/_rels/slide13.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tags" Target="../tags/tag213.xml"/><Relationship Id="rId4" Type="http://schemas.openxmlformats.org/officeDocument/2006/relationships/image" Target="../media/image10.png"/><Relationship Id="rId3" Type="http://schemas.openxmlformats.org/officeDocument/2006/relationships/tags" Target="../tags/tag212.xml"/><Relationship Id="rId2" Type="http://schemas.openxmlformats.org/officeDocument/2006/relationships/tags" Target="../tags/tag211.xml"/><Relationship Id="rId1" Type="http://schemas.openxmlformats.org/officeDocument/2006/relationships/tags" Target="../tags/tag210.xml"/></Relationships>
</file>

<file path=ppt/slides/_rels/slide14.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tags" Target="../tags/tag217.xml"/><Relationship Id="rId4" Type="http://schemas.openxmlformats.org/officeDocument/2006/relationships/image" Target="../media/image11.png"/><Relationship Id="rId3" Type="http://schemas.openxmlformats.org/officeDocument/2006/relationships/tags" Target="../tags/tag216.xml"/><Relationship Id="rId2" Type="http://schemas.openxmlformats.org/officeDocument/2006/relationships/tags" Target="../tags/tag215.xml"/><Relationship Id="rId1" Type="http://schemas.openxmlformats.org/officeDocument/2006/relationships/tags" Target="../tags/tag214.xml"/></Relationships>
</file>

<file path=ppt/slides/_rels/slide15.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tags" Target="../tags/tag222.xml"/><Relationship Id="rId5" Type="http://schemas.openxmlformats.org/officeDocument/2006/relationships/tags" Target="../tags/tag221.xml"/><Relationship Id="rId4" Type="http://schemas.openxmlformats.org/officeDocument/2006/relationships/image" Target="../media/image12.png"/><Relationship Id="rId3" Type="http://schemas.openxmlformats.org/officeDocument/2006/relationships/tags" Target="../tags/tag220.xml"/><Relationship Id="rId2" Type="http://schemas.openxmlformats.org/officeDocument/2006/relationships/tags" Target="../tags/tag219.xml"/><Relationship Id="rId1" Type="http://schemas.openxmlformats.org/officeDocument/2006/relationships/tags" Target="../tags/tag218.xml"/></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225.xml"/><Relationship Id="rId2" Type="http://schemas.openxmlformats.org/officeDocument/2006/relationships/tags" Target="../tags/tag224.xml"/><Relationship Id="rId1" Type="http://schemas.openxmlformats.org/officeDocument/2006/relationships/tags" Target="../tags/tag223.xml"/></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228.xml"/><Relationship Id="rId2" Type="http://schemas.openxmlformats.org/officeDocument/2006/relationships/tags" Target="../tags/tag227.xml"/><Relationship Id="rId1" Type="http://schemas.openxmlformats.org/officeDocument/2006/relationships/tags" Target="../tags/tag226.xml"/></Relationships>
</file>

<file path=ppt/slides/_rels/slide18.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tags" Target="../tags/tag232.xml"/><Relationship Id="rId4" Type="http://schemas.openxmlformats.org/officeDocument/2006/relationships/image" Target="../media/image13.jpeg"/><Relationship Id="rId3" Type="http://schemas.openxmlformats.org/officeDocument/2006/relationships/tags" Target="../tags/tag231.xml"/><Relationship Id="rId2" Type="http://schemas.openxmlformats.org/officeDocument/2006/relationships/tags" Target="../tags/tag230.xml"/><Relationship Id="rId1" Type="http://schemas.openxmlformats.org/officeDocument/2006/relationships/tags" Target="../tags/tag229.xml"/></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235.xml"/><Relationship Id="rId2" Type="http://schemas.openxmlformats.org/officeDocument/2006/relationships/tags" Target="../tags/tag234.xml"/><Relationship Id="rId1" Type="http://schemas.openxmlformats.org/officeDocument/2006/relationships/tags" Target="../tags/tag233.xml"/></Relationships>
</file>

<file path=ppt/slides/_rels/slide2.xml.rels><?xml version="1.0" encoding="UTF-8" standalone="yes"?>
<Relationships xmlns="http://schemas.openxmlformats.org/package/2006/relationships"><Relationship Id="rId9" Type="http://schemas.openxmlformats.org/officeDocument/2006/relationships/tags" Target="../tags/tag117.xml"/><Relationship Id="rId8" Type="http://schemas.openxmlformats.org/officeDocument/2006/relationships/tags" Target="../tags/tag116.xml"/><Relationship Id="rId7" Type="http://schemas.openxmlformats.org/officeDocument/2006/relationships/tags" Target="../tags/tag115.xml"/><Relationship Id="rId6" Type="http://schemas.openxmlformats.org/officeDocument/2006/relationships/tags" Target="../tags/tag114.xml"/><Relationship Id="rId5" Type="http://schemas.openxmlformats.org/officeDocument/2006/relationships/tags" Target="../tags/tag113.xml"/><Relationship Id="rId4" Type="http://schemas.openxmlformats.org/officeDocument/2006/relationships/tags" Target="../tags/tag112.xml"/><Relationship Id="rId3" Type="http://schemas.openxmlformats.org/officeDocument/2006/relationships/tags" Target="../tags/tag111.xml"/><Relationship Id="rId2" Type="http://schemas.openxmlformats.org/officeDocument/2006/relationships/image" Target="../media/image1.jpeg"/><Relationship Id="rId16" Type="http://schemas.openxmlformats.org/officeDocument/2006/relationships/notesSlide" Target="../notesSlides/notesSlide2.xml"/><Relationship Id="rId15" Type="http://schemas.openxmlformats.org/officeDocument/2006/relationships/slideLayout" Target="../slideLayouts/slideLayout4.xml"/><Relationship Id="rId14" Type="http://schemas.openxmlformats.org/officeDocument/2006/relationships/tags" Target="../tags/tag122.xml"/><Relationship Id="rId13" Type="http://schemas.openxmlformats.org/officeDocument/2006/relationships/tags" Target="../tags/tag121.xml"/><Relationship Id="rId12" Type="http://schemas.openxmlformats.org/officeDocument/2006/relationships/tags" Target="../tags/tag120.xml"/><Relationship Id="rId11" Type="http://schemas.openxmlformats.org/officeDocument/2006/relationships/tags" Target="../tags/tag119.xml"/><Relationship Id="rId10" Type="http://schemas.openxmlformats.org/officeDocument/2006/relationships/tags" Target="../tags/tag118.xml"/><Relationship Id="rId1" Type="http://schemas.openxmlformats.org/officeDocument/2006/relationships/tags" Target="../tags/tag110.xml"/></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238.xml"/><Relationship Id="rId2" Type="http://schemas.openxmlformats.org/officeDocument/2006/relationships/tags" Target="../tags/tag237.xml"/><Relationship Id="rId1" Type="http://schemas.openxmlformats.org/officeDocument/2006/relationships/tags" Target="../tags/tag236.xml"/></Relationships>
</file>

<file path=ppt/slides/_rels/slide21.xml.rels><?xml version="1.0" encoding="UTF-8" standalone="yes"?>
<Relationships xmlns="http://schemas.openxmlformats.org/package/2006/relationships"><Relationship Id="rId8" Type="http://schemas.openxmlformats.org/officeDocument/2006/relationships/slideLayout" Target="../slideLayouts/slideLayout3.xml"/><Relationship Id="rId7" Type="http://schemas.openxmlformats.org/officeDocument/2006/relationships/tags" Target="../tags/tag243.xml"/><Relationship Id="rId6" Type="http://schemas.openxmlformats.org/officeDocument/2006/relationships/image" Target="../media/image15.png"/><Relationship Id="rId5" Type="http://schemas.openxmlformats.org/officeDocument/2006/relationships/tags" Target="../tags/tag242.xml"/><Relationship Id="rId4" Type="http://schemas.openxmlformats.org/officeDocument/2006/relationships/image" Target="../media/image14.png"/><Relationship Id="rId3" Type="http://schemas.openxmlformats.org/officeDocument/2006/relationships/tags" Target="../tags/tag241.xml"/><Relationship Id="rId2" Type="http://schemas.openxmlformats.org/officeDocument/2006/relationships/tags" Target="../tags/tag240.xml"/><Relationship Id="rId1" Type="http://schemas.openxmlformats.org/officeDocument/2006/relationships/tags" Target="../tags/tag239.xml"/></Relationships>
</file>

<file path=ppt/slides/_rels/slide22.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246.xml"/><Relationship Id="rId2" Type="http://schemas.openxmlformats.org/officeDocument/2006/relationships/tags" Target="../tags/tag245.xml"/><Relationship Id="rId1" Type="http://schemas.openxmlformats.org/officeDocument/2006/relationships/tags" Target="../tags/tag244.xml"/></Relationships>
</file>

<file path=ppt/slides/_rels/slide23.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249.xml"/><Relationship Id="rId2" Type="http://schemas.openxmlformats.org/officeDocument/2006/relationships/tags" Target="../tags/tag248.xml"/><Relationship Id="rId1" Type="http://schemas.openxmlformats.org/officeDocument/2006/relationships/tags" Target="../tags/tag247.xml"/></Relationships>
</file>

<file path=ppt/slides/_rels/slide24.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252.xml"/><Relationship Id="rId2" Type="http://schemas.openxmlformats.org/officeDocument/2006/relationships/tags" Target="../tags/tag251.xml"/><Relationship Id="rId1" Type="http://schemas.openxmlformats.org/officeDocument/2006/relationships/tags" Target="../tags/tag250.xml"/></Relationships>
</file>

<file path=ppt/slides/_rels/slide25.xml.rels><?xml version="1.0" encoding="UTF-8" standalone="yes"?>
<Relationships xmlns="http://schemas.openxmlformats.org/package/2006/relationships"><Relationship Id="rId4" Type="http://schemas.openxmlformats.org/officeDocument/2006/relationships/slideLayout" Target="../slideLayouts/slideLayout5.xml"/><Relationship Id="rId3" Type="http://schemas.openxmlformats.org/officeDocument/2006/relationships/tags" Target="../tags/tag255.xml"/><Relationship Id="rId2" Type="http://schemas.openxmlformats.org/officeDocument/2006/relationships/tags" Target="../tags/tag254.xml"/><Relationship Id="rId1" Type="http://schemas.openxmlformats.org/officeDocument/2006/relationships/tags" Target="../tags/tag253.xml"/></Relationships>
</file>

<file path=ppt/slides/_rels/slide3.xml.rels><?xml version="1.0" encoding="UTF-8" standalone="yes"?>
<Relationships xmlns="http://schemas.openxmlformats.org/package/2006/relationships"><Relationship Id="rId9" Type="http://schemas.openxmlformats.org/officeDocument/2006/relationships/tags" Target="../tags/tag131.xml"/><Relationship Id="rId8" Type="http://schemas.openxmlformats.org/officeDocument/2006/relationships/tags" Target="../tags/tag130.xml"/><Relationship Id="rId7" Type="http://schemas.openxmlformats.org/officeDocument/2006/relationships/tags" Target="../tags/tag129.xml"/><Relationship Id="rId6" Type="http://schemas.openxmlformats.org/officeDocument/2006/relationships/tags" Target="../tags/tag128.xml"/><Relationship Id="rId5" Type="http://schemas.openxmlformats.org/officeDocument/2006/relationships/tags" Target="../tags/tag127.xml"/><Relationship Id="rId4" Type="http://schemas.openxmlformats.org/officeDocument/2006/relationships/tags" Target="../tags/tag126.xml"/><Relationship Id="rId3" Type="http://schemas.openxmlformats.org/officeDocument/2006/relationships/tags" Target="../tags/tag125.xml"/><Relationship Id="rId2" Type="http://schemas.openxmlformats.org/officeDocument/2006/relationships/tags" Target="../tags/tag124.xml"/><Relationship Id="rId14" Type="http://schemas.openxmlformats.org/officeDocument/2006/relationships/slideLayout" Target="../slideLayouts/slideLayout4.xml"/><Relationship Id="rId13" Type="http://schemas.openxmlformats.org/officeDocument/2006/relationships/tags" Target="../tags/tag135.xml"/><Relationship Id="rId12" Type="http://schemas.openxmlformats.org/officeDocument/2006/relationships/tags" Target="../tags/tag134.xml"/><Relationship Id="rId11" Type="http://schemas.openxmlformats.org/officeDocument/2006/relationships/tags" Target="../tags/tag133.xml"/><Relationship Id="rId10" Type="http://schemas.openxmlformats.org/officeDocument/2006/relationships/tags" Target="../tags/tag132.xml"/><Relationship Id="rId1" Type="http://schemas.openxmlformats.org/officeDocument/2006/relationships/tags" Target="../tags/tag123.xml"/></Relationships>
</file>

<file path=ppt/slides/_rels/slide4.xml.rels><?xml version="1.0" encoding="UTF-8" standalone="yes"?>
<Relationships xmlns="http://schemas.openxmlformats.org/package/2006/relationships"><Relationship Id="rId9" Type="http://schemas.openxmlformats.org/officeDocument/2006/relationships/tags" Target="../tags/tag144.xml"/><Relationship Id="rId8" Type="http://schemas.openxmlformats.org/officeDocument/2006/relationships/tags" Target="../tags/tag143.xml"/><Relationship Id="rId7" Type="http://schemas.openxmlformats.org/officeDocument/2006/relationships/tags" Target="../tags/tag142.xml"/><Relationship Id="rId6" Type="http://schemas.openxmlformats.org/officeDocument/2006/relationships/tags" Target="../tags/tag141.xml"/><Relationship Id="rId5" Type="http://schemas.openxmlformats.org/officeDocument/2006/relationships/tags" Target="../tags/tag140.xml"/><Relationship Id="rId43" Type="http://schemas.openxmlformats.org/officeDocument/2006/relationships/slideLayout" Target="../slideLayouts/slideLayout3.xml"/><Relationship Id="rId42" Type="http://schemas.openxmlformats.org/officeDocument/2006/relationships/tags" Target="../tags/tag177.xml"/><Relationship Id="rId41" Type="http://schemas.openxmlformats.org/officeDocument/2006/relationships/tags" Target="../tags/tag176.xml"/><Relationship Id="rId40" Type="http://schemas.openxmlformats.org/officeDocument/2006/relationships/tags" Target="../tags/tag175.xml"/><Relationship Id="rId4" Type="http://schemas.openxmlformats.org/officeDocument/2006/relationships/tags" Target="../tags/tag139.xml"/><Relationship Id="rId39" Type="http://schemas.openxmlformats.org/officeDocument/2006/relationships/tags" Target="../tags/tag174.xml"/><Relationship Id="rId38" Type="http://schemas.openxmlformats.org/officeDocument/2006/relationships/tags" Target="../tags/tag173.xml"/><Relationship Id="rId37" Type="http://schemas.openxmlformats.org/officeDocument/2006/relationships/tags" Target="../tags/tag172.xml"/><Relationship Id="rId36" Type="http://schemas.openxmlformats.org/officeDocument/2006/relationships/tags" Target="../tags/tag171.xml"/><Relationship Id="rId35" Type="http://schemas.openxmlformats.org/officeDocument/2006/relationships/tags" Target="../tags/tag170.xml"/><Relationship Id="rId34" Type="http://schemas.openxmlformats.org/officeDocument/2006/relationships/tags" Target="../tags/tag169.xml"/><Relationship Id="rId33" Type="http://schemas.openxmlformats.org/officeDocument/2006/relationships/tags" Target="../tags/tag168.xml"/><Relationship Id="rId32" Type="http://schemas.openxmlformats.org/officeDocument/2006/relationships/tags" Target="../tags/tag167.xml"/><Relationship Id="rId31" Type="http://schemas.openxmlformats.org/officeDocument/2006/relationships/tags" Target="../tags/tag166.xml"/><Relationship Id="rId30" Type="http://schemas.openxmlformats.org/officeDocument/2006/relationships/tags" Target="../tags/tag165.xml"/><Relationship Id="rId3" Type="http://schemas.openxmlformats.org/officeDocument/2006/relationships/tags" Target="../tags/tag138.xml"/><Relationship Id="rId29" Type="http://schemas.openxmlformats.org/officeDocument/2006/relationships/tags" Target="../tags/tag164.xml"/><Relationship Id="rId28" Type="http://schemas.openxmlformats.org/officeDocument/2006/relationships/tags" Target="../tags/tag163.xml"/><Relationship Id="rId27" Type="http://schemas.openxmlformats.org/officeDocument/2006/relationships/tags" Target="../tags/tag162.xml"/><Relationship Id="rId26" Type="http://schemas.openxmlformats.org/officeDocument/2006/relationships/tags" Target="../tags/tag161.xml"/><Relationship Id="rId25" Type="http://schemas.openxmlformats.org/officeDocument/2006/relationships/tags" Target="../tags/tag160.xml"/><Relationship Id="rId24" Type="http://schemas.openxmlformats.org/officeDocument/2006/relationships/tags" Target="../tags/tag159.xml"/><Relationship Id="rId23" Type="http://schemas.openxmlformats.org/officeDocument/2006/relationships/tags" Target="../tags/tag158.xml"/><Relationship Id="rId22" Type="http://schemas.openxmlformats.org/officeDocument/2006/relationships/tags" Target="../tags/tag157.xml"/><Relationship Id="rId21" Type="http://schemas.openxmlformats.org/officeDocument/2006/relationships/tags" Target="../tags/tag156.xml"/><Relationship Id="rId20" Type="http://schemas.openxmlformats.org/officeDocument/2006/relationships/tags" Target="../tags/tag155.xml"/><Relationship Id="rId2" Type="http://schemas.openxmlformats.org/officeDocument/2006/relationships/tags" Target="../tags/tag137.xml"/><Relationship Id="rId19" Type="http://schemas.openxmlformats.org/officeDocument/2006/relationships/tags" Target="../tags/tag154.xml"/><Relationship Id="rId18" Type="http://schemas.openxmlformats.org/officeDocument/2006/relationships/tags" Target="../tags/tag153.xml"/><Relationship Id="rId17" Type="http://schemas.openxmlformats.org/officeDocument/2006/relationships/tags" Target="../tags/tag152.xml"/><Relationship Id="rId16" Type="http://schemas.openxmlformats.org/officeDocument/2006/relationships/tags" Target="../tags/tag151.xml"/><Relationship Id="rId15" Type="http://schemas.openxmlformats.org/officeDocument/2006/relationships/tags" Target="../tags/tag150.xml"/><Relationship Id="rId14" Type="http://schemas.openxmlformats.org/officeDocument/2006/relationships/tags" Target="../tags/tag149.xml"/><Relationship Id="rId13" Type="http://schemas.openxmlformats.org/officeDocument/2006/relationships/tags" Target="../tags/tag148.xml"/><Relationship Id="rId12" Type="http://schemas.openxmlformats.org/officeDocument/2006/relationships/tags" Target="../tags/tag147.xml"/><Relationship Id="rId11" Type="http://schemas.openxmlformats.org/officeDocument/2006/relationships/tags" Target="../tags/tag146.xml"/><Relationship Id="rId10" Type="http://schemas.openxmlformats.org/officeDocument/2006/relationships/tags" Target="../tags/tag145.xml"/><Relationship Id="rId1" Type="http://schemas.openxmlformats.org/officeDocument/2006/relationships/tags" Target="../tags/tag136.xml"/></Relationships>
</file>

<file path=ppt/slides/_rels/slide5.xml.rels><?xml version="1.0" encoding="UTF-8" standalone="yes"?>
<Relationships xmlns="http://schemas.openxmlformats.org/package/2006/relationships"><Relationship Id="rId8" Type="http://schemas.openxmlformats.org/officeDocument/2006/relationships/slideLayout" Target="../slideLayouts/slideLayout3.xml"/><Relationship Id="rId7" Type="http://schemas.openxmlformats.org/officeDocument/2006/relationships/tags" Target="../tags/tag182.xml"/><Relationship Id="rId6" Type="http://schemas.openxmlformats.org/officeDocument/2006/relationships/image" Target="../media/image3.png"/><Relationship Id="rId5" Type="http://schemas.openxmlformats.org/officeDocument/2006/relationships/tags" Target="../tags/tag181.xml"/><Relationship Id="rId4" Type="http://schemas.openxmlformats.org/officeDocument/2006/relationships/image" Target="../media/image2.png"/><Relationship Id="rId3" Type="http://schemas.openxmlformats.org/officeDocument/2006/relationships/tags" Target="../tags/tag180.xml"/><Relationship Id="rId2" Type="http://schemas.openxmlformats.org/officeDocument/2006/relationships/tags" Target="../tags/tag179.xml"/><Relationship Id="rId1" Type="http://schemas.openxmlformats.org/officeDocument/2006/relationships/tags" Target="../tags/tag178.xml"/></Relationships>
</file>

<file path=ppt/slides/_rels/slide6.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tags" Target="../tags/tag186.xml"/><Relationship Id="rId4" Type="http://schemas.openxmlformats.org/officeDocument/2006/relationships/image" Target="../media/image4.png"/><Relationship Id="rId3" Type="http://schemas.openxmlformats.org/officeDocument/2006/relationships/tags" Target="../tags/tag185.xml"/><Relationship Id="rId2" Type="http://schemas.openxmlformats.org/officeDocument/2006/relationships/tags" Target="../tags/tag184.xml"/><Relationship Id="rId1" Type="http://schemas.openxmlformats.org/officeDocument/2006/relationships/tags" Target="../tags/tag183.xml"/></Relationships>
</file>

<file path=ppt/slides/_rels/slide7.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tags" Target="../tags/tag190.xml"/><Relationship Id="rId4" Type="http://schemas.openxmlformats.org/officeDocument/2006/relationships/image" Target="../media/image5.png"/><Relationship Id="rId3" Type="http://schemas.openxmlformats.org/officeDocument/2006/relationships/tags" Target="../tags/tag189.xml"/><Relationship Id="rId2" Type="http://schemas.openxmlformats.org/officeDocument/2006/relationships/tags" Target="../tags/tag188.xml"/><Relationship Id="rId1" Type="http://schemas.openxmlformats.org/officeDocument/2006/relationships/tags" Target="../tags/tag187.xml"/></Relationships>
</file>

<file path=ppt/slides/_rels/slide8.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tags" Target="../tags/tag194.xml"/><Relationship Id="rId4" Type="http://schemas.openxmlformats.org/officeDocument/2006/relationships/image" Target="../media/image6.png"/><Relationship Id="rId3" Type="http://schemas.openxmlformats.org/officeDocument/2006/relationships/tags" Target="../tags/tag193.xml"/><Relationship Id="rId2" Type="http://schemas.openxmlformats.org/officeDocument/2006/relationships/tags" Target="../tags/tag192.xml"/><Relationship Id="rId1" Type="http://schemas.openxmlformats.org/officeDocument/2006/relationships/tags" Target="../tags/tag191.xml"/></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97.xml"/><Relationship Id="rId2" Type="http://schemas.openxmlformats.org/officeDocument/2006/relationships/tags" Target="../tags/tag196.xml"/><Relationship Id="rId1" Type="http://schemas.openxmlformats.org/officeDocument/2006/relationships/tags" Target="../tags/tag19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ctrTitle"/>
            <p:custDataLst>
              <p:tags r:id="rId1"/>
            </p:custDataLst>
          </p:nvPr>
        </p:nvSpPr>
        <p:spPr>
          <a:xfrm>
            <a:off x="622300" y="1088390"/>
            <a:ext cx="9310370" cy="2673985"/>
          </a:xfrm>
        </p:spPr>
        <p:txBody>
          <a:bodyPr>
            <a:normAutofit/>
          </a:bodyPr>
          <a:lstStyle/>
          <a:p>
            <a:r>
              <a:rPr lang="zh-CN" altLang="en-US" dirty="0"/>
              <a:t>夹具设计</a:t>
            </a:r>
            <a:r>
              <a:rPr lang="zh-CN" altLang="en-US" dirty="0"/>
              <a:t>项目教程</a:t>
            </a:r>
            <a:endParaRPr lang="zh-CN" altLang="en-US" dirty="0"/>
          </a:p>
        </p:txBody>
      </p:sp>
    </p:spTree>
    <p:custDataLst>
      <p:tags r:id="rId2"/>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27244" y="588219"/>
            <a:ext cx="7847330" cy="739140"/>
          </a:xfrm>
          <a:prstGeom prst="rect">
            <a:avLst/>
          </a:prstGeom>
        </p:spPr>
        <p:txBody>
          <a:bodyPr vert="horz" lIns="90000" tIns="46800" rIns="90000" bIns="46800" rtlCol="0" anchor="b" anchorCtr="0">
            <a:normAutofit fontScale="80000"/>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1.</a:t>
            </a:r>
            <a:r>
              <a:rPr>
                <a:sym typeface="+mn-ea"/>
              </a:rPr>
              <a:t>明确设计任务、收集分析原始资料</a:t>
            </a:r>
            <a:endParaRPr lang="zh-CN" altLang="en-US" dirty="0">
              <a:latin typeface="Arial" panose="020B0604020202020204" pitchFamily="34" charset="0"/>
              <a:ea typeface="微软雅黑" panose="020B0503020204020204" charset="-122"/>
            </a:endParaRPr>
          </a:p>
        </p:txBody>
      </p:sp>
      <p:sp>
        <p:nvSpPr>
          <p:cNvPr id="4" name="文本框 3"/>
          <p:cNvSpPr txBox="1"/>
          <p:nvPr>
            <p:custDataLst>
              <p:tags r:id="rId2"/>
            </p:custDataLst>
          </p:nvPr>
        </p:nvSpPr>
        <p:spPr>
          <a:xfrm>
            <a:off x="827405" y="1327150"/>
            <a:ext cx="10405110" cy="5077460"/>
          </a:xfrm>
          <a:prstGeom prst="rect">
            <a:avLst/>
          </a:prstGeom>
          <a:noFill/>
        </p:spPr>
        <p:txBody>
          <a:bodyPr wrap="square" rtlCol="0" anchor="t">
            <a:spAutoFit/>
          </a:bodyPr>
          <a:p>
            <a:pPr indent="457200" fontAlgn="auto">
              <a:lnSpc>
                <a:spcPct val="150000"/>
              </a:lnSpc>
            </a:pPr>
            <a:r>
              <a:rPr lang="zh-CN" altLang="en-US" sz="2400">
                <a:sym typeface="+mn-ea"/>
              </a:rPr>
              <a:t>5)分析原始资料</a:t>
            </a:r>
            <a:endParaRPr lang="zh-CN" altLang="en-US" sz="2400">
              <a:sym typeface="+mn-ea"/>
            </a:endParaRPr>
          </a:p>
          <a:p>
            <a:pPr indent="457200" fontAlgn="auto">
              <a:lnSpc>
                <a:spcPct val="150000"/>
              </a:lnSpc>
            </a:pPr>
            <a:r>
              <a:rPr lang="zh-CN" altLang="en-US" sz="2400">
                <a:sym typeface="+mn-ea"/>
              </a:rPr>
              <a:t>（3)本工序前已加工的表面有如下两个：</a:t>
            </a:r>
            <a:endParaRPr lang="zh-CN" altLang="en-US" sz="2400"/>
          </a:p>
          <a:p>
            <a:pPr indent="457200" fontAlgn="auto">
              <a:lnSpc>
                <a:spcPct val="150000"/>
              </a:lnSpc>
            </a:pPr>
            <a:r>
              <a:rPr lang="zh-CN" altLang="en-US" sz="2400">
                <a:sym typeface="+mn-ea"/>
              </a:rPr>
              <a:t>① φ28H7孔及两端面。其中K面与φ28H7孔是在一次安装中完成加工的，因而K面与28H7孔轴线的垂直度误差比0.03mm小，由图8.1可知，该孔及其端面K为本工序的定位基准。</a:t>
            </a:r>
            <a:endParaRPr lang="zh-CN" altLang="en-US" sz="2400"/>
          </a:p>
          <a:p>
            <a:pPr indent="457200" fontAlgn="auto">
              <a:lnSpc>
                <a:spcPct val="150000"/>
              </a:lnSpc>
            </a:pPr>
            <a:r>
              <a:rPr lang="zh-CN" altLang="en-US" sz="2400">
                <a:sym typeface="+mn-ea"/>
              </a:rPr>
              <a:t>②φ10H9孔的两端面也已加工，其位置尺寸为88和10，φ10H9孔的两端面与φ28H7孔轴线的重直度误差属“未注公差”范畴，所以共加工精度不高。</a:t>
            </a:r>
            <a:endParaRPr lang="zh-CN" altLang="en-US" sz="2400"/>
          </a:p>
          <a:p>
            <a:pPr indent="457200" fontAlgn="auto">
              <a:lnSpc>
                <a:spcPct val="150000"/>
              </a:lnSpc>
            </a:pPr>
            <a:r>
              <a:rPr lang="zh-CN" altLang="en-US" sz="2400">
                <a:sym typeface="+mn-ea"/>
              </a:rPr>
              <a:t>(4)本工序所使用的机床为Z5125立式钻床，刀具为通用标准刀具。</a:t>
            </a:r>
            <a:endParaRPr lang="zh-CN" altLang="en-US" sz="2400"/>
          </a:p>
          <a:p>
            <a:pPr indent="457200" fontAlgn="auto">
              <a:lnSpc>
                <a:spcPct val="150000"/>
              </a:lnSpc>
            </a:pPr>
            <a:r>
              <a:rPr lang="zh-CN" altLang="en-US" sz="2400">
                <a:sym typeface="+mn-ea"/>
              </a:rPr>
              <a:t>(5)生产类型为中批生产。</a:t>
            </a:r>
            <a:endParaRPr lang="zh-CN" altLang="en-US" sz="2400"/>
          </a:p>
        </p:txBody>
      </p:sp>
    </p:spTree>
    <p:custDataLst>
      <p:tags r:id="rId3"/>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79339" y="58821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2.</a:t>
            </a:r>
            <a:r>
              <a:rPr lang="en-US" altLang="zh-CN">
                <a:latin typeface="Arial" panose="020B0604020202020204" pitchFamily="34" charset="0"/>
                <a:ea typeface="微软雅黑" panose="020B0503020204020204" charset="-122"/>
                <a:sym typeface="+mn-ea"/>
              </a:rPr>
              <a:t>确定夹具结构</a:t>
            </a:r>
            <a:endParaRPr lang="en-US" altLang="zh-CN">
              <a:latin typeface="Arial" panose="020B0604020202020204" pitchFamily="34" charset="0"/>
              <a:ea typeface="微软雅黑" panose="020B0503020204020204" charset="-122"/>
            </a:endParaRPr>
          </a:p>
        </p:txBody>
      </p:sp>
      <p:sp>
        <p:nvSpPr>
          <p:cNvPr id="4" name="文本框 3"/>
          <p:cNvSpPr txBox="1"/>
          <p:nvPr>
            <p:custDataLst>
              <p:tags r:id="rId2"/>
            </p:custDataLst>
          </p:nvPr>
        </p:nvSpPr>
        <p:spPr>
          <a:xfrm>
            <a:off x="827405" y="1327150"/>
            <a:ext cx="10405110" cy="5631180"/>
          </a:xfrm>
          <a:prstGeom prst="rect">
            <a:avLst/>
          </a:prstGeom>
          <a:noFill/>
        </p:spPr>
        <p:txBody>
          <a:bodyPr wrap="square" rtlCol="0" anchor="t">
            <a:spAutoFit/>
          </a:bodyPr>
          <a:p>
            <a:pPr indent="457200" fontAlgn="auto">
              <a:lnSpc>
                <a:spcPct val="150000"/>
              </a:lnSpc>
            </a:pPr>
            <a:r>
              <a:rPr lang="zh-CN" altLang="en-US" sz="2400">
                <a:sym typeface="+mn-ea"/>
              </a:rPr>
              <a:t>1)根据六点定位规则确定工件的定位方式</a:t>
            </a:r>
            <a:endParaRPr lang="zh-CN" altLang="en-US" sz="2400"/>
          </a:p>
          <a:p>
            <a:pPr indent="457200" fontAlgn="auto">
              <a:lnSpc>
                <a:spcPct val="150000"/>
              </a:lnSpc>
            </a:pPr>
            <a:r>
              <a:rPr lang="zh-CN" altLang="en-US" sz="2400">
                <a:sym typeface="+mn-ea"/>
              </a:rPr>
              <a:t>由图3.18可知，该工序限制了工件的六个自由度。现根据加工要求来分析其必须限制自由度数目及其基准选择的合理性。</a:t>
            </a:r>
            <a:endParaRPr lang="zh-CN" altLang="en-US" sz="2400"/>
          </a:p>
          <a:p>
            <a:pPr indent="457200" fontAlgn="auto">
              <a:lnSpc>
                <a:spcPct val="150000"/>
              </a:lnSpc>
            </a:pPr>
            <a:r>
              <a:rPr lang="zh-CN" altLang="en-US" sz="2400">
                <a:sym typeface="+mn-ea"/>
              </a:rPr>
              <a:t>根据工件的结构特点，其定位基准的选择方案有以下两种。</a:t>
            </a:r>
            <a:endParaRPr lang="zh-CN" altLang="en-US" sz="2400"/>
          </a:p>
          <a:p>
            <a:pPr indent="457200" fontAlgn="auto">
              <a:lnSpc>
                <a:spcPct val="150000"/>
              </a:lnSpc>
            </a:pPr>
            <a:r>
              <a:rPr lang="zh-CN" altLang="en-US" sz="2400">
                <a:sym typeface="+mn-ea"/>
              </a:rPr>
              <a:t>(1)以φ28H7孔及组合面（端面K和φ10H9孔的-个端面组合而成)为定位面，限制工件的五个自由度</a:t>
            </a:r>
            <a:r>
              <a:rPr lang="en-US" altLang="zh-CN" sz="2400">
                <a:sym typeface="+mn-ea"/>
              </a:rPr>
              <a:t>                           </a:t>
            </a:r>
            <a:r>
              <a:rPr lang="zh-CN" altLang="en-US" sz="2400">
                <a:sym typeface="+mn-ea"/>
              </a:rPr>
              <a:t>以</a:t>
            </a:r>
            <a:r>
              <a:rPr lang="en-US" altLang="zh-CN" sz="2400">
                <a:sym typeface="+mn-ea"/>
              </a:rPr>
              <a:t> </a:t>
            </a:r>
            <a:r>
              <a:rPr lang="zh-CN" altLang="en-US" sz="2400">
                <a:sym typeface="+mn-ea"/>
              </a:rPr>
              <a:t>φ10H9孔外缘毛坯一侧为防转定位面，限制工件的Z转动自由度，如图3.18(a)所示为杠杆零件钻孔定位夹紧方室一。这一定位方案，由于尺寸88的公差大，很难实现两端面同时与中位元件的工作面接触，因此定位不稳定，且定位误差较大。</a:t>
            </a:r>
            <a:endParaRPr lang="zh-CN" altLang="en-US" sz="2400"/>
          </a:p>
          <a:p>
            <a:pPr indent="457200" fontAlgn="auto">
              <a:lnSpc>
                <a:spcPct val="150000"/>
              </a:lnSpc>
            </a:pPr>
            <a:endParaRPr lang="zh-CN" altLang="en-US" sz="2400"/>
          </a:p>
        </p:txBody>
      </p:sp>
      <p:pic>
        <p:nvPicPr>
          <p:cNvPr id="2" name="图片 1"/>
          <p:cNvPicPr>
            <a:picLocks noChangeAspect="1"/>
          </p:cNvPicPr>
          <p:nvPr>
            <p:custDataLst>
              <p:tags r:id="rId3"/>
            </p:custDataLst>
          </p:nvPr>
        </p:nvPicPr>
        <p:blipFill>
          <a:blip r:embed="rId4"/>
          <a:stretch>
            <a:fillRect/>
          </a:stretch>
        </p:blipFill>
        <p:spPr>
          <a:xfrm>
            <a:off x="4160520" y="4135755"/>
            <a:ext cx="1557655" cy="523875"/>
          </a:xfrm>
          <a:prstGeom prst="rect">
            <a:avLst/>
          </a:prstGeom>
        </p:spPr>
      </p:pic>
    </p:spTree>
    <p:custDataLst>
      <p:tags r:id="rId5"/>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27244" y="58821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tLang="zh-CN">
                <a:latin typeface="Arial" panose="020B0604020202020204" pitchFamily="34" charset="0"/>
                <a:ea typeface="微软雅黑" panose="020B0503020204020204" charset="-122"/>
                <a:sym typeface="+mn-ea"/>
              </a:rPr>
              <a:t>2.确定夹具结构</a:t>
            </a:r>
            <a:endParaRPr lang="zh-CN" altLang="en-US" dirty="0">
              <a:latin typeface="Arial" panose="020B0604020202020204" pitchFamily="34" charset="0"/>
              <a:ea typeface="微软雅黑" panose="020B0503020204020204" charset="-122"/>
            </a:endParaRPr>
          </a:p>
        </p:txBody>
      </p:sp>
      <p:sp>
        <p:nvSpPr>
          <p:cNvPr id="4" name="文本框 3"/>
          <p:cNvSpPr txBox="1"/>
          <p:nvPr>
            <p:custDataLst>
              <p:tags r:id="rId2"/>
            </p:custDataLst>
          </p:nvPr>
        </p:nvSpPr>
        <p:spPr>
          <a:xfrm>
            <a:off x="827405" y="1327150"/>
            <a:ext cx="5580380" cy="5077460"/>
          </a:xfrm>
          <a:prstGeom prst="rect">
            <a:avLst/>
          </a:prstGeom>
          <a:noFill/>
        </p:spPr>
        <p:txBody>
          <a:bodyPr wrap="square" rtlCol="0" anchor="t">
            <a:spAutoFit/>
          </a:bodyPr>
          <a:p>
            <a:pPr indent="457200" fontAlgn="auto">
              <a:lnSpc>
                <a:spcPct val="150000"/>
              </a:lnSpc>
            </a:pPr>
            <a:r>
              <a:rPr sz="2400">
                <a:sym typeface="+mn-ea"/>
              </a:rPr>
              <a:t>（2)以φ28H7孔及端面K定位，限制工件的五个白由度(</a:t>
            </a:r>
            <a:r>
              <a:rPr lang="en-US" altLang="zh-CN" sz="2400">
                <a:sym typeface="+mn-ea"/>
              </a:rPr>
              <a:t>                        </a:t>
            </a:r>
            <a:r>
              <a:rPr sz="2400">
                <a:sym typeface="+mn-ea"/>
              </a:rPr>
              <a:t>)以φ10H9孔外缘定位，限制工件的Z转动自由度。为增加刚性，在φ10H9孔的端而增设一辅助支承，如图3.18(b)所示。由于定位精度不受尺寸88的影响，因此定位误差较图3.18(a)所示的方案要小，定位也较稳定。</a:t>
            </a:r>
            <a:endParaRPr lang="zh-CN" altLang="en-US" sz="2400"/>
          </a:p>
          <a:p>
            <a:pPr indent="457200" fontAlgn="auto">
              <a:lnSpc>
                <a:spcPct val="150000"/>
              </a:lnSpc>
            </a:pPr>
            <a:endParaRPr lang="zh-CN" altLang="en-US" sz="2400"/>
          </a:p>
        </p:txBody>
      </p:sp>
      <p:pic>
        <p:nvPicPr>
          <p:cNvPr id="6" name="图片 5"/>
          <p:cNvPicPr>
            <a:picLocks noChangeAspect="1"/>
          </p:cNvPicPr>
          <p:nvPr>
            <p:custDataLst>
              <p:tags r:id="rId3"/>
            </p:custDataLst>
          </p:nvPr>
        </p:nvPicPr>
        <p:blipFill>
          <a:blip r:embed="rId4"/>
          <a:stretch>
            <a:fillRect/>
          </a:stretch>
        </p:blipFill>
        <p:spPr>
          <a:xfrm>
            <a:off x="3588385" y="2095500"/>
            <a:ext cx="1449070" cy="394970"/>
          </a:xfrm>
          <a:prstGeom prst="rect">
            <a:avLst/>
          </a:prstGeom>
        </p:spPr>
      </p:pic>
      <p:pic>
        <p:nvPicPr>
          <p:cNvPr id="2" name="图片 1"/>
          <p:cNvPicPr>
            <a:picLocks noChangeAspect="1"/>
          </p:cNvPicPr>
          <p:nvPr>
            <p:custDataLst>
              <p:tags r:id="rId5"/>
            </p:custDataLst>
          </p:nvPr>
        </p:nvPicPr>
        <p:blipFill>
          <a:blip r:embed="rId6"/>
          <a:stretch>
            <a:fillRect/>
          </a:stretch>
        </p:blipFill>
        <p:spPr>
          <a:xfrm>
            <a:off x="6475095" y="2193925"/>
            <a:ext cx="5647690" cy="3782060"/>
          </a:xfrm>
          <a:prstGeom prst="rect">
            <a:avLst/>
          </a:prstGeom>
        </p:spPr>
      </p:pic>
    </p:spTree>
    <p:custDataLst>
      <p:tags r:id="rId7"/>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27244" y="20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tLang="zh-CN">
                <a:latin typeface="Arial" panose="020B0604020202020204" pitchFamily="34" charset="0"/>
                <a:ea typeface="微软雅黑" panose="020B0503020204020204" charset="-122"/>
                <a:sym typeface="+mn-ea"/>
              </a:rPr>
              <a:t>2.确定夹具结构</a:t>
            </a:r>
            <a:endParaRPr lang="zh-CN" altLang="en-US" dirty="0">
              <a:latin typeface="Arial" panose="020B0604020202020204" pitchFamily="34" charset="0"/>
              <a:ea typeface="微软雅黑" panose="020B0503020204020204" charset="-122"/>
            </a:endParaRPr>
          </a:p>
        </p:txBody>
      </p:sp>
      <p:sp>
        <p:nvSpPr>
          <p:cNvPr id="4" name="文本框 3"/>
          <p:cNvSpPr txBox="1"/>
          <p:nvPr>
            <p:custDataLst>
              <p:tags r:id="rId2"/>
            </p:custDataLst>
          </p:nvPr>
        </p:nvSpPr>
        <p:spPr>
          <a:xfrm>
            <a:off x="827405" y="672465"/>
            <a:ext cx="7120890" cy="6185535"/>
          </a:xfrm>
          <a:prstGeom prst="rect">
            <a:avLst/>
          </a:prstGeom>
          <a:noFill/>
        </p:spPr>
        <p:txBody>
          <a:bodyPr wrap="square" rtlCol="0" anchor="t">
            <a:spAutoFit/>
          </a:bodyPr>
          <a:p>
            <a:pPr indent="457200" fontAlgn="auto">
              <a:lnSpc>
                <a:spcPct val="150000"/>
              </a:lnSpc>
            </a:pPr>
            <a:r>
              <a:rPr lang="zh-CN" altLang="en-US" sz="2400">
                <a:sym typeface="+mn-ea"/>
              </a:rPr>
              <a:t>2)选择定位元件，设计定位装置</a:t>
            </a:r>
            <a:endParaRPr lang="zh-CN" altLang="en-US" sz="2400"/>
          </a:p>
          <a:p>
            <a:pPr indent="457200" fontAlgn="auto">
              <a:lnSpc>
                <a:spcPct val="150000"/>
              </a:lnSpc>
            </a:pPr>
            <a:r>
              <a:rPr lang="zh-CN" altLang="en-US" sz="2400">
                <a:sym typeface="+mn-ea"/>
              </a:rPr>
              <a:t>根据已确定的定位基面结构形状，确定定位元件的类型和结构尺寸。</a:t>
            </a:r>
            <a:endParaRPr lang="zh-CN" altLang="en-US" sz="2400"/>
          </a:p>
          <a:p>
            <a:pPr indent="457200" fontAlgn="auto">
              <a:lnSpc>
                <a:spcPct val="150000"/>
              </a:lnSpc>
            </a:pPr>
            <a:r>
              <a:rPr lang="zh-CN" altLang="en-US" sz="2400">
                <a:sym typeface="+mn-ea"/>
              </a:rPr>
              <a:t>(1)选择定位元件。选用带台阶面的定位销，作为以φ28H7孔及端面K定位的定位元件。以φ10H9孔外缘一侧为防转定位向，限制工件的Z转动白由度，可采用的定位元件有两种形式</a:t>
            </a:r>
            <a:endParaRPr lang="zh-CN" altLang="en-US" sz="2400"/>
          </a:p>
          <a:p>
            <a:pPr indent="457200" fontAlgn="auto">
              <a:lnSpc>
                <a:spcPct val="150000"/>
              </a:lnSpc>
            </a:pPr>
            <a:r>
              <a:rPr lang="zh-CN" altLang="en-US" sz="2400">
                <a:sym typeface="+mn-ea"/>
              </a:rPr>
              <a:t>①支承打。支承钉与工件外缘按触，限制了Z转动自由度，其结构如图3.19(a)所示，</a:t>
            </a:r>
            <a:endParaRPr lang="zh-CN" altLang="en-US" sz="2400"/>
          </a:p>
          <a:p>
            <a:pPr indent="457200" fontAlgn="auto">
              <a:lnSpc>
                <a:spcPct val="150000"/>
              </a:lnSpc>
            </a:pPr>
            <a:r>
              <a:rPr lang="zh-CN" altLang="en-US" sz="2400">
                <a:sym typeface="+mn-ea"/>
              </a:rPr>
              <a:t>②可移动V形块。如图3.19（b）所示，采用沿X方向可移动的V形块，以限制工件的Z转动自由度。</a:t>
            </a:r>
            <a:endParaRPr lang="zh-CN" altLang="en-US" sz="2400"/>
          </a:p>
        </p:txBody>
      </p:sp>
      <p:pic>
        <p:nvPicPr>
          <p:cNvPr id="2" name="图片 1"/>
          <p:cNvPicPr>
            <a:picLocks noChangeAspect="1"/>
          </p:cNvPicPr>
          <p:nvPr>
            <p:custDataLst>
              <p:tags r:id="rId3"/>
            </p:custDataLst>
          </p:nvPr>
        </p:nvPicPr>
        <p:blipFill>
          <a:blip r:embed="rId4"/>
          <a:stretch>
            <a:fillRect/>
          </a:stretch>
        </p:blipFill>
        <p:spPr>
          <a:xfrm>
            <a:off x="7948295" y="2014855"/>
            <a:ext cx="4562475" cy="3448050"/>
          </a:xfrm>
          <a:prstGeom prst="rect">
            <a:avLst/>
          </a:prstGeom>
        </p:spPr>
      </p:pic>
    </p:spTree>
    <p:custDataLst>
      <p:tags r:id="rId5"/>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27244" y="58821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tLang="zh-CN">
                <a:latin typeface="Arial" panose="020B0604020202020204" pitchFamily="34" charset="0"/>
                <a:ea typeface="微软雅黑" panose="020B0503020204020204" charset="-122"/>
                <a:sym typeface="+mn-ea"/>
              </a:rPr>
              <a:t>2.确定夹具结构</a:t>
            </a:r>
            <a:endParaRPr lang="zh-CN" altLang="en-US" dirty="0">
              <a:latin typeface="Arial" panose="020B0604020202020204" pitchFamily="34" charset="0"/>
              <a:ea typeface="微软雅黑" panose="020B0503020204020204" charset="-122"/>
            </a:endParaRPr>
          </a:p>
        </p:txBody>
      </p:sp>
      <mc:AlternateContent xmlns:mc="http://schemas.openxmlformats.org/markup-compatibility/2006">
        <mc:Choice xmlns:a14="http://schemas.microsoft.com/office/drawing/2010/main" Requires="a14">
          <p:sp>
            <p:nvSpPr>
              <p:cNvPr id="4" name="文本框 3"/>
              <p:cNvSpPr txBox="1"/>
              <p:nvPr>
                <p:custDataLst>
                  <p:tags r:id="rId2"/>
                </p:custDataLst>
              </p:nvPr>
            </p:nvSpPr>
            <p:spPr>
              <a:xfrm>
                <a:off x="827405" y="1327150"/>
                <a:ext cx="11304905" cy="5123180"/>
              </a:xfrm>
              <a:prstGeom prst="rect">
                <a:avLst/>
              </a:prstGeom>
              <a:noFill/>
            </p:spPr>
            <p:txBody>
              <a:bodyPr wrap="square" rtlCol="0" anchor="t">
                <a:spAutoFit/>
              </a:bodyPr>
              <a:p>
                <a:pPr indent="457200" fontAlgn="auto">
                  <a:lnSpc>
                    <a:spcPct val="150000"/>
                  </a:lnSpc>
                </a:pPr>
                <a:r>
                  <a:rPr lang="zh-CN" altLang="en-US" sz="2400">
                    <a:sym typeface="+mn-ea"/>
                  </a:rPr>
                  <a:t>(2)确定定位元件尺寸及配合公差。工件定位孔φ28H7与定位圆柱采用问隙配合，参考夹具设计资料选为φ28，因此定位圆柱的尺寸与公差为φ28（</a:t>
                </a:r>
                <a:r>
                  <a:rPr sz="2400">
                    <a:sym typeface="+mn-ea"/>
                  </a:rPr>
                  <a:t>φ</a:t>
                </a:r>
                <a14:m>
                  <m:oMath xmlns:m="http://schemas.openxmlformats.org/officeDocument/2006/math">
                    <m:sSubSup>
                      <m:sSubSupPr>
                        <m:ctrlPr>
                          <a:rPr lang="en-US" sz="2400" i="1">
                            <a:latin typeface="Cambria Math" panose="02040503050406030204" charset="0"/>
                            <a:cs typeface="Cambria Math" panose="02040503050406030204" charset="0"/>
                            <a:sym typeface="+mn-ea"/>
                          </a:rPr>
                        </m:ctrlPr>
                      </m:sSubSupPr>
                      <m:e>
                        <m:r>
                          <a:rPr lang="en-US" sz="2400" i="1">
                            <a:latin typeface="Cambria Math" panose="02040503050406030204" charset="0"/>
                            <a:cs typeface="Cambria Math" panose="02040503050406030204" charset="0"/>
                            <a:sym typeface="+mn-ea"/>
                          </a:rPr>
                          <m:t>28</m:t>
                        </m:r>
                      </m:e>
                      <m:sub>
                        <m:r>
                          <a:rPr lang="en-US" sz="2400" i="1">
                            <a:latin typeface="Cambria Math" panose="02040503050406030204" charset="0"/>
                            <a:cs typeface="Cambria Math" panose="02040503050406030204" charset="0"/>
                            <a:sym typeface="+mn-ea"/>
                          </a:rPr>
                          <m:t>−</m:t>
                        </m:r>
                        <m:r>
                          <a:rPr lang="en-US" sz="2400" i="1">
                            <a:latin typeface="Cambria Math" panose="02040503050406030204" charset="0"/>
                            <a:cs typeface="Cambria Math" panose="02040503050406030204" charset="0"/>
                            <a:sym typeface="+mn-ea"/>
                          </a:rPr>
                          <m:t>0</m:t>
                        </m:r>
                        <m:r>
                          <a:rPr lang="en-US" sz="2400" i="1">
                            <a:latin typeface="Cambria Math" panose="02040503050406030204" charset="0"/>
                            <a:cs typeface="Cambria Math" panose="02040503050406030204" charset="0"/>
                            <a:sym typeface="+mn-ea"/>
                          </a:rPr>
                          <m:t>.</m:t>
                        </m:r>
                        <m:r>
                          <a:rPr lang="en-US" sz="2400" i="1">
                            <a:latin typeface="Cambria Math" panose="02040503050406030204" charset="0"/>
                            <a:cs typeface="Cambria Math" panose="02040503050406030204" charset="0"/>
                            <a:sym typeface="+mn-ea"/>
                          </a:rPr>
                          <m:t>020</m:t>
                        </m:r>
                      </m:sub>
                      <m:sup>
                        <m:r>
                          <a:rPr lang="en-US" sz="2400" i="1">
                            <a:latin typeface="Cambria Math" panose="02040503050406030204" charset="0"/>
                            <a:cs typeface="Cambria Math" panose="02040503050406030204" charset="0"/>
                            <a:sym typeface="+mn-ea"/>
                          </a:rPr>
                          <m:t>−</m:t>
                        </m:r>
                        <m:r>
                          <a:rPr lang="en-US" sz="2400" i="1">
                            <a:latin typeface="Cambria Math" panose="02040503050406030204" charset="0"/>
                            <a:cs typeface="Cambria Math" panose="02040503050406030204" charset="0"/>
                            <a:sym typeface="+mn-ea"/>
                          </a:rPr>
                          <m:t>0</m:t>
                        </m:r>
                        <m:r>
                          <a:rPr lang="en-US" sz="2400" i="1">
                            <a:latin typeface="Cambria Math" panose="02040503050406030204" charset="0"/>
                            <a:cs typeface="Cambria Math" panose="02040503050406030204" charset="0"/>
                            <a:sym typeface="+mn-ea"/>
                          </a:rPr>
                          <m:t>.</m:t>
                        </m:r>
                        <m:r>
                          <a:rPr lang="en-US" sz="2400" i="1">
                            <a:latin typeface="Cambria Math" panose="02040503050406030204" charset="0"/>
                            <a:cs typeface="Cambria Math" panose="02040503050406030204" charset="0"/>
                            <a:sym typeface="+mn-ea"/>
                          </a:rPr>
                          <m:t>007</m:t>
                        </m:r>
                      </m:sup>
                    </m:sSubSup>
                  </m:oMath>
                </a14:m>
                <a:r>
                  <a:rPr lang="zh-CN" altLang="en-US" sz="2400">
                    <a:sym typeface="+mn-ea"/>
                  </a:rPr>
                  <a:t>）。</a:t>
                </a:r>
                <a:endParaRPr lang="zh-CN" altLang="en-US" sz="2400"/>
              </a:p>
              <a:p>
                <a:pPr indent="457200" fontAlgn="auto">
                  <a:lnSpc>
                    <a:spcPct val="150000"/>
                  </a:lnSpc>
                </a:pPr>
                <a:r>
                  <a:rPr lang="zh-CN" altLang="en-US" sz="2400">
                    <a:sym typeface="+mn-ea"/>
                  </a:rPr>
                  <a:t>3)分析计算定位误差</a:t>
                </a:r>
                <a:endParaRPr lang="zh-CN" altLang="en-US" sz="2400"/>
              </a:p>
              <a:p>
                <a:pPr indent="457200" fontAlgn="auto">
                  <a:lnSpc>
                    <a:spcPct val="150000"/>
                  </a:lnSpc>
                </a:pPr>
                <a:r>
                  <a:rPr lang="zh-CN" altLang="en-US" sz="2400">
                    <a:sym typeface="+mn-ea"/>
                  </a:rPr>
                  <a:t>这里主要是计算本工序要保证的位置精度的定位误差，以判别所设计的定位方案能否满足加工要求。需要分析以下定位误差：</a:t>
                </a:r>
                <a:endParaRPr lang="zh-CN" altLang="en-US" sz="2400"/>
              </a:p>
              <a:p>
                <a:pPr indent="457200" fontAlgn="auto">
                  <a:lnSpc>
                    <a:spcPct val="150000"/>
                  </a:lnSpc>
                </a:pPr>
                <a:r>
                  <a:rPr lang="zh-CN" altLang="en-US" sz="2400">
                    <a:sym typeface="+mn-ea"/>
                  </a:rPr>
                  <a:t>(1)加工φ10H9孔至28H7轴心线距离尺寸80±0.2的定位误差。</a:t>
                </a:r>
                <a:endParaRPr lang="zh-CN" altLang="en-US" sz="2400"/>
              </a:p>
              <a:p>
                <a:pPr indent="457200" fontAlgn="auto">
                  <a:lnSpc>
                    <a:spcPct val="150000"/>
                  </a:lnSpc>
                </a:pPr>
                <a:r>
                  <a:rPr lang="zh-CN" altLang="en-US" sz="2400">
                    <a:sym typeface="+mn-ea"/>
                  </a:rPr>
                  <a:t>(2)φ10H9孔轴线与φ28H7孔轴线平行度公差0.3mm的定位误差。</a:t>
                </a:r>
                <a:endParaRPr lang="zh-CN" altLang="en-US" sz="2400"/>
              </a:p>
              <a:p>
                <a:pPr marL="0" indent="0">
                  <a:buNone/>
                </a:pPr>
                <a:r>
                  <a:rPr lang="zh-CN" altLang="en-US" sz="2400">
                    <a:sym typeface="+mn-ea"/>
                  </a:rPr>
                  <a:t>（3）加工φ11的孔，要求保证其轴线与φ28H7孔轴线距离尺寸精度15±0.25的定位误差。</a:t>
                </a:r>
                <a:endParaRPr lang="zh-CN" altLang="en-US" sz="2400"/>
              </a:p>
              <a:p>
                <a:pPr marL="0" indent="0">
                  <a:buNone/>
                </a:pPr>
                <a:r>
                  <a:rPr lang="zh-CN" altLang="en-US" sz="2400">
                    <a:sym typeface="+mn-ea"/>
                  </a:rPr>
                  <a:t>由以上分析与计算可知，该定位方案是可行的。</a:t>
                </a:r>
                <a:endParaRPr lang="zh-CN" altLang="en-US" sz="2400"/>
              </a:p>
            </p:txBody>
          </p:sp>
        </mc:Choice>
        <mc:Fallback>
          <p:sp>
            <p:nvSpPr>
              <p:cNvPr id="4" name="文本框 3"/>
              <p:cNvSpPr txBox="1">
                <a:spLocks noRot="1" noChangeAspect="1" noMove="1" noResize="1" noEditPoints="1" noAdjustHandles="1" noChangeArrowheads="1" noChangeShapeType="1" noTextEdit="1"/>
              </p:cNvSpPr>
              <p:nvPr>
                <p:custDataLst>
                  <p:tags r:id="rId3"/>
                </p:custDataLst>
              </p:nvPr>
            </p:nvSpPr>
            <p:spPr>
              <a:xfrm>
                <a:off x="827405" y="1327150"/>
                <a:ext cx="11304905" cy="5123180"/>
              </a:xfrm>
              <a:prstGeom prst="rect">
                <a:avLst/>
              </a:prstGeom>
              <a:blipFill rotWithShape="1">
                <a:blip r:embed="rId4"/>
                <a:stretch>
                  <a:fillRect/>
                </a:stretch>
              </a:blipFill>
            </p:spPr>
            <p:txBody>
              <a:bodyPr/>
              <a:lstStyle/>
              <a:p>
                <a:r>
                  <a:rPr lang="zh-CN" altLang="en-US">
                    <a:noFill/>
                  </a:rPr>
                  <a:t> </a:t>
                </a:r>
              </a:p>
            </p:txBody>
          </p:sp>
        </mc:Fallback>
      </mc:AlternateContent>
    </p:spTree>
    <p:custDataLst>
      <p:tags r:id="rId5"/>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27244" y="58821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tLang="zh-CN">
                <a:latin typeface="Arial" panose="020B0604020202020204" pitchFamily="34" charset="0"/>
                <a:ea typeface="微软雅黑" panose="020B0503020204020204" charset="-122"/>
                <a:sym typeface="+mn-ea"/>
              </a:rPr>
              <a:t>2.确定夹具结构</a:t>
            </a:r>
            <a:endParaRPr lang="zh-CN" altLang="en-US" dirty="0">
              <a:latin typeface="Arial" panose="020B0604020202020204" pitchFamily="34" charset="0"/>
              <a:ea typeface="微软雅黑" panose="020B0503020204020204" charset="-122"/>
            </a:endParaRPr>
          </a:p>
        </p:txBody>
      </p:sp>
      <p:sp>
        <p:nvSpPr>
          <p:cNvPr id="4" name="文本框 3"/>
          <p:cNvSpPr txBox="1"/>
          <p:nvPr>
            <p:custDataLst>
              <p:tags r:id="rId2"/>
            </p:custDataLst>
          </p:nvPr>
        </p:nvSpPr>
        <p:spPr>
          <a:xfrm>
            <a:off x="827405" y="1327150"/>
            <a:ext cx="6295390" cy="6185535"/>
          </a:xfrm>
          <a:prstGeom prst="rect">
            <a:avLst/>
          </a:prstGeom>
          <a:noFill/>
        </p:spPr>
        <p:txBody>
          <a:bodyPr wrap="square" rtlCol="0" anchor="t">
            <a:spAutoFit/>
          </a:bodyPr>
          <a:p>
            <a:pPr indent="457200" fontAlgn="auto">
              <a:lnSpc>
                <a:spcPct val="150000"/>
              </a:lnSpc>
            </a:pPr>
            <a:r>
              <a:rPr lang="zh-CN" altLang="en-US" sz="2400">
                <a:sym typeface="+mn-ea"/>
              </a:rPr>
              <a:t>4)确定工件的夹紧装置</a:t>
            </a:r>
            <a:endParaRPr lang="zh-CN" altLang="en-US" sz="2400"/>
          </a:p>
          <a:p>
            <a:pPr indent="457200" fontAlgn="auto">
              <a:lnSpc>
                <a:spcPct val="150000"/>
              </a:lnSpc>
            </a:pPr>
            <a:r>
              <a:rPr lang="zh-CN" altLang="en-US" sz="2400">
                <a:sym typeface="+mn-ea"/>
              </a:rPr>
              <a:t>确定工件的夹紧装置的步骤如下。</a:t>
            </a:r>
            <a:endParaRPr lang="zh-CN" altLang="en-US" sz="2400"/>
          </a:p>
          <a:p>
            <a:pPr indent="457200" fontAlgn="auto">
              <a:lnSpc>
                <a:spcPct val="150000"/>
              </a:lnSpc>
            </a:pPr>
            <a:r>
              <a:rPr lang="zh-CN" altLang="en-US" sz="2400">
                <a:sym typeface="+mn-ea"/>
              </a:rPr>
              <a:t>(1)确定夹具类型。由零件图可知，本工序所加工的两孔位于互成90度角的平面内，由于孔径不大、工件质量轻、轮廓尺寸小及生产批最不大等原因，可采用翻转式钻模。</a:t>
            </a:r>
            <a:endParaRPr lang="zh-CN" altLang="en-US" sz="2400"/>
          </a:p>
          <a:p>
            <a:pPr indent="457200" fontAlgn="auto">
              <a:lnSpc>
                <a:spcPct val="150000"/>
              </a:lnSpc>
            </a:pPr>
            <a:r>
              <a:rPr lang="zh-CN" altLang="en-US" sz="2400">
                <a:sym typeface="+mn-ea"/>
              </a:rPr>
              <a:t>(2)确定夹紧方式。采用如图3.20所示夹紧方式。为使夹具结构简单，操作方便，暂以此夹紧方式作为初步设计方案，待进行夹紧力核算后，再最终确定该方案是否可行。</a:t>
            </a:r>
            <a:endParaRPr lang="zh-CN" altLang="en-US" sz="2400"/>
          </a:p>
          <a:p>
            <a:pPr indent="457200" fontAlgn="auto">
              <a:lnSpc>
                <a:spcPct val="150000"/>
              </a:lnSpc>
            </a:pPr>
            <a:endParaRPr lang="zh-CN" altLang="en-US" sz="2400"/>
          </a:p>
        </p:txBody>
      </p:sp>
      <p:pic>
        <p:nvPicPr>
          <p:cNvPr id="2" name="图片 1"/>
          <p:cNvPicPr>
            <a:picLocks noChangeAspect="1"/>
          </p:cNvPicPr>
          <p:nvPr>
            <p:custDataLst>
              <p:tags r:id="rId3"/>
            </p:custDataLst>
          </p:nvPr>
        </p:nvPicPr>
        <p:blipFill>
          <a:blip r:embed="rId4"/>
          <a:srcRect r="44654"/>
          <a:stretch>
            <a:fillRect/>
          </a:stretch>
        </p:blipFill>
        <p:spPr>
          <a:xfrm>
            <a:off x="7760970" y="103505"/>
            <a:ext cx="3456940" cy="3488690"/>
          </a:xfrm>
          <a:prstGeom prst="rect">
            <a:avLst/>
          </a:prstGeom>
        </p:spPr>
      </p:pic>
      <p:pic>
        <p:nvPicPr>
          <p:cNvPr id="5" name="图片 4"/>
          <p:cNvPicPr>
            <a:picLocks noChangeAspect="1"/>
          </p:cNvPicPr>
          <p:nvPr>
            <p:custDataLst>
              <p:tags r:id="rId5"/>
            </p:custDataLst>
          </p:nvPr>
        </p:nvPicPr>
        <p:blipFill>
          <a:blip r:embed="rId4"/>
          <a:srcRect l="50787"/>
          <a:stretch>
            <a:fillRect/>
          </a:stretch>
        </p:blipFill>
        <p:spPr>
          <a:xfrm>
            <a:off x="8340090" y="3592195"/>
            <a:ext cx="2793365" cy="3169920"/>
          </a:xfrm>
          <a:prstGeom prst="rect">
            <a:avLst/>
          </a:prstGeom>
        </p:spPr>
      </p:pic>
    </p:spTree>
    <p:custDataLst>
      <p:tags r:id="rId6"/>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27244" y="58821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tLang="zh-CN">
                <a:latin typeface="Arial" panose="020B0604020202020204" pitchFamily="34" charset="0"/>
                <a:ea typeface="微软雅黑" panose="020B0503020204020204" charset="-122"/>
                <a:sym typeface="+mn-ea"/>
              </a:rPr>
              <a:t>2.确定夹具结构</a:t>
            </a:r>
            <a:endParaRPr lang="zh-CN" altLang="en-US" dirty="0">
              <a:latin typeface="Arial" panose="020B0604020202020204" pitchFamily="34" charset="0"/>
              <a:ea typeface="微软雅黑" panose="020B0503020204020204" charset="-122"/>
            </a:endParaRPr>
          </a:p>
        </p:txBody>
      </p:sp>
      <p:sp>
        <p:nvSpPr>
          <p:cNvPr id="4" name="文本框 3"/>
          <p:cNvSpPr txBox="1"/>
          <p:nvPr>
            <p:custDataLst>
              <p:tags r:id="rId2"/>
            </p:custDataLst>
          </p:nvPr>
        </p:nvSpPr>
        <p:spPr>
          <a:xfrm>
            <a:off x="827405" y="1327150"/>
            <a:ext cx="11237595" cy="5631180"/>
          </a:xfrm>
          <a:prstGeom prst="rect">
            <a:avLst/>
          </a:prstGeom>
          <a:noFill/>
        </p:spPr>
        <p:txBody>
          <a:bodyPr wrap="square" rtlCol="0" anchor="t">
            <a:spAutoFit/>
          </a:bodyPr>
          <a:p>
            <a:pPr indent="457200" fontAlgn="auto">
              <a:lnSpc>
                <a:spcPct val="150000"/>
              </a:lnSpc>
            </a:pPr>
            <a:r>
              <a:rPr lang="zh-CN" altLang="en-US" sz="2400">
                <a:sym typeface="+mn-ea"/>
              </a:rPr>
              <a:t>5）确定引导元件</a:t>
            </a:r>
            <a:endParaRPr lang="zh-CN" altLang="en-US" sz="2400"/>
          </a:p>
          <a:p>
            <a:pPr indent="457200" fontAlgn="auto">
              <a:lnSpc>
                <a:spcPct val="150000"/>
              </a:lnSpc>
            </a:pPr>
            <a:r>
              <a:rPr lang="zh-CN" altLang="en-US" sz="2400">
                <a:sym typeface="+mn-ea"/>
              </a:rPr>
              <a:t>确定引导元件主要是钻套的结构类型和主要尺寸。</a:t>
            </a:r>
            <a:endParaRPr lang="zh-CN" altLang="en-US" sz="2400"/>
          </a:p>
          <a:p>
            <a:pPr indent="457200" fontAlgn="auto">
              <a:lnSpc>
                <a:spcPct val="150000"/>
              </a:lnSpc>
            </a:pPr>
            <a:r>
              <a:rPr lang="zh-CN" altLang="en-US" sz="2400">
                <a:sym typeface="+mn-ea"/>
              </a:rPr>
              <a:t>(1)对φ10H9孔，为适应钻、扩、铰选用快换钻套，钻套结构应根据《机械夹具设计手册》中的“夹具零件及部件”国家标准来选取。</a:t>
            </a:r>
            <a:endParaRPr lang="zh-CN" altLang="en-US" sz="2400"/>
          </a:p>
          <a:p>
            <a:pPr indent="457200" fontAlgn="auto">
              <a:lnSpc>
                <a:spcPct val="150000"/>
              </a:lnSpc>
            </a:pPr>
            <a:r>
              <a:rPr lang="zh-CN" altLang="en-US" sz="2400">
                <a:sym typeface="+mn-ea"/>
              </a:rPr>
              <a:t>（2）对φ11孔，钻套类型本应选用固定式钻套，但为维修方便，也可采用可换钻，其结构仍按照《机床夹具设计手册》中“夹具零件及部件”国家标准来选取。</a:t>
            </a:r>
            <a:endParaRPr lang="zh-CN" altLang="en-US" sz="2400"/>
          </a:p>
          <a:p>
            <a:pPr indent="457200" fontAlgn="auto">
              <a:lnSpc>
                <a:spcPct val="150000"/>
              </a:lnSpc>
            </a:pPr>
            <a:r>
              <a:rPr lang="zh-CN" altLang="en-US" sz="2400">
                <a:sym typeface="+mn-ea"/>
              </a:rPr>
              <a:t>6)确定其他结构</a:t>
            </a:r>
            <a:endParaRPr lang="zh-CN" altLang="en-US" sz="2400"/>
          </a:p>
          <a:p>
            <a:pPr indent="457200" fontAlgn="auto">
              <a:lnSpc>
                <a:spcPct val="150000"/>
              </a:lnSpc>
            </a:pPr>
            <a:r>
              <a:rPr lang="zh-CN" altLang="en-US" sz="2400">
                <a:sym typeface="+mn-ea"/>
              </a:rPr>
              <a:t>为使于排屑，辅助支承采用螺旋套简式，为便于夹具制造，调试与维护，钻模板与夹具的连接采用装配式。夹具体采用开式，使加工、观察、清理切屑都比较方使。</a:t>
            </a:r>
            <a:endParaRPr lang="zh-CN" altLang="en-US" sz="2400"/>
          </a:p>
        </p:txBody>
      </p:sp>
    </p:spTree>
    <p:custDataLst>
      <p:tags r:id="rId3"/>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27244" y="58821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4.</a:t>
            </a:r>
            <a:r>
              <a:rPr lang="en-US" altLang="zh-CN">
                <a:latin typeface="Arial" panose="020B0604020202020204" pitchFamily="34" charset="0"/>
                <a:ea typeface="微软雅黑" panose="020B0503020204020204" charset="-122"/>
                <a:sym typeface="+mn-ea"/>
              </a:rPr>
              <a:t>夹具精度分析</a:t>
            </a:r>
            <a:endParaRPr lang="en-US" altLang="zh-CN">
              <a:latin typeface="Arial" panose="020B0604020202020204" pitchFamily="34" charset="0"/>
              <a:ea typeface="微软雅黑" panose="020B0503020204020204" charset="-122"/>
            </a:endParaRPr>
          </a:p>
        </p:txBody>
      </p:sp>
      <p:sp>
        <p:nvSpPr>
          <p:cNvPr id="4" name="文本框 3"/>
          <p:cNvSpPr txBox="1"/>
          <p:nvPr>
            <p:custDataLst>
              <p:tags r:id="rId2"/>
            </p:custDataLst>
          </p:nvPr>
        </p:nvSpPr>
        <p:spPr>
          <a:xfrm>
            <a:off x="827405" y="1327150"/>
            <a:ext cx="10405110" cy="2861310"/>
          </a:xfrm>
          <a:prstGeom prst="rect">
            <a:avLst/>
          </a:prstGeom>
          <a:noFill/>
        </p:spPr>
        <p:txBody>
          <a:bodyPr wrap="square" rtlCol="0" anchor="t">
            <a:spAutoFit/>
          </a:bodyPr>
          <a:p>
            <a:pPr indent="457200" fontAlgn="auto">
              <a:lnSpc>
                <a:spcPct val="150000"/>
              </a:lnSpc>
            </a:pPr>
            <a:r>
              <a:rPr lang="zh-CN" altLang="en-US" sz="2400">
                <a:sym typeface="+mn-ea"/>
              </a:rPr>
              <a:t>由零件图可知，所设计的夹具需保证的加工要求有:尺寸15±0.25，尺寸80±0.2、尺寸14及φ10H9孔和φ28H7孔轴线间的平行度公差0.30四项。除尺寸14属于未注公差以及加工φ11孔时，基准重合，定位误差为零，不必进行验算外，其余各项精度要求均需验算。</a:t>
            </a:r>
            <a:endParaRPr lang="zh-CN" altLang="en-US" sz="2400"/>
          </a:p>
          <a:p>
            <a:pPr indent="457200" fontAlgn="auto">
              <a:lnSpc>
                <a:spcPct val="150000"/>
              </a:lnSpc>
            </a:pPr>
            <a:endParaRPr lang="zh-CN" altLang="en-US" sz="2400"/>
          </a:p>
        </p:txBody>
      </p:sp>
    </p:spTree>
    <p:custDataLst>
      <p:tags r:id="rId3"/>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68824" y="11387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5.</a:t>
            </a:r>
            <a:r>
              <a:rPr lang="en-US" altLang="zh-CN">
                <a:latin typeface="Arial" panose="020B0604020202020204" pitchFamily="34" charset="0"/>
                <a:ea typeface="微软雅黑" panose="020B0503020204020204" charset="-122"/>
                <a:sym typeface="Arial" panose="020B0604020202020204" pitchFamily="34" charset="0"/>
              </a:rPr>
              <a:t>绘制夹具总装图</a:t>
            </a:r>
            <a:endParaRPr lang="en-US" altLang="zh-CN">
              <a:latin typeface="Arial" panose="020B0604020202020204" pitchFamily="34" charset="0"/>
              <a:ea typeface="微软雅黑" panose="020B0503020204020204" charset="-122"/>
            </a:endParaRPr>
          </a:p>
        </p:txBody>
      </p:sp>
      <p:sp>
        <p:nvSpPr>
          <p:cNvPr id="4" name="文本框 3"/>
          <p:cNvSpPr txBox="1"/>
          <p:nvPr>
            <p:custDataLst>
              <p:tags r:id="rId2"/>
            </p:custDataLst>
          </p:nvPr>
        </p:nvSpPr>
        <p:spPr>
          <a:xfrm>
            <a:off x="768985" y="852805"/>
            <a:ext cx="4328160" cy="2861310"/>
          </a:xfrm>
          <a:prstGeom prst="rect">
            <a:avLst/>
          </a:prstGeom>
          <a:noFill/>
        </p:spPr>
        <p:txBody>
          <a:bodyPr wrap="square" rtlCol="0" anchor="t">
            <a:spAutoFit/>
          </a:bodyPr>
          <a:p>
            <a:pPr indent="457200" fontAlgn="auto">
              <a:lnSpc>
                <a:spcPct val="150000"/>
              </a:lnSpc>
            </a:pPr>
            <a:r>
              <a:rPr lang="zh-CN" altLang="en-US" sz="2400">
                <a:sym typeface="+mn-ea"/>
              </a:rPr>
              <a:t>根据已绘制的夹具结构草图，经检查、修改，审核后，按夹具总装图绘制的方法及程序，绘制正式的钻床夹具总装图，如图所示。</a:t>
            </a:r>
            <a:endParaRPr lang="zh-CN" altLang="en-US" sz="2400"/>
          </a:p>
        </p:txBody>
      </p:sp>
      <p:pic>
        <p:nvPicPr>
          <p:cNvPr id="5" name="图片 4" descr="项目三-模型"/>
          <p:cNvPicPr>
            <a:picLocks noChangeAspect="1"/>
          </p:cNvPicPr>
          <p:nvPr>
            <p:custDataLst>
              <p:tags r:id="rId3"/>
            </p:custDataLst>
          </p:nvPr>
        </p:nvPicPr>
        <p:blipFill>
          <a:blip r:embed="rId4"/>
          <a:stretch>
            <a:fillRect/>
          </a:stretch>
        </p:blipFill>
        <p:spPr>
          <a:xfrm>
            <a:off x="5556885" y="327660"/>
            <a:ext cx="6359525" cy="6325870"/>
          </a:xfrm>
          <a:prstGeom prst="rect">
            <a:avLst/>
          </a:prstGeom>
        </p:spPr>
      </p:pic>
    </p:spTree>
    <p:custDataLst>
      <p:tags r:id="rId5"/>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68824" y="113874"/>
            <a:ext cx="7847330" cy="739140"/>
          </a:xfrm>
          <a:prstGeom prst="rect">
            <a:avLst/>
          </a:prstGeom>
        </p:spPr>
        <p:txBody>
          <a:bodyPr vert="horz" lIns="90000" tIns="46800" rIns="90000" bIns="46800" rtlCol="0" anchor="b" anchorCtr="0">
            <a:normAutofit fontScale="70000"/>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6.</a:t>
            </a:r>
            <a:r>
              <a:rPr lang="en-US" altLang="zh-CN">
                <a:latin typeface="Arial" panose="020B0604020202020204" pitchFamily="34" charset="0"/>
                <a:ea typeface="微软雅黑" panose="020B0503020204020204" charset="-122"/>
                <a:sym typeface="Arial" panose="020B0604020202020204" pitchFamily="34" charset="0"/>
              </a:rPr>
              <a:t>确定夹具技术要求和有关尺寸以及公差配合</a:t>
            </a:r>
            <a:endParaRPr lang="en-US" altLang="zh-CN">
              <a:latin typeface="Arial" panose="020B0604020202020204" pitchFamily="34" charset="0"/>
              <a:ea typeface="微软雅黑" panose="020B0503020204020204" charset="-122"/>
            </a:endParaRPr>
          </a:p>
        </p:txBody>
      </p:sp>
      <p:sp>
        <p:nvSpPr>
          <p:cNvPr id="4" name="文本框 3"/>
          <p:cNvSpPr txBox="1"/>
          <p:nvPr>
            <p:custDataLst>
              <p:tags r:id="rId2"/>
            </p:custDataLst>
          </p:nvPr>
        </p:nvSpPr>
        <p:spPr>
          <a:xfrm>
            <a:off x="768985" y="852805"/>
            <a:ext cx="10405110" cy="3969385"/>
          </a:xfrm>
          <a:prstGeom prst="rect">
            <a:avLst/>
          </a:prstGeom>
          <a:noFill/>
        </p:spPr>
        <p:txBody>
          <a:bodyPr wrap="square" rtlCol="0" anchor="t">
            <a:spAutoFit/>
          </a:bodyPr>
          <a:p>
            <a:pPr indent="457200" fontAlgn="auto">
              <a:lnSpc>
                <a:spcPct val="150000"/>
              </a:lnSpc>
            </a:pPr>
            <a:r>
              <a:rPr lang="zh-CN" altLang="en-US" sz="2400">
                <a:sym typeface="+mn-ea"/>
              </a:rPr>
              <a:t>夹具技术要求和有关尺寸以及公差配合是根据教材和有关资料、于册规定的原则和方法确定的，本夹具的技术要求和公差配合如下，</a:t>
            </a:r>
            <a:endParaRPr lang="zh-CN" altLang="en-US" sz="2400"/>
          </a:p>
          <a:p>
            <a:pPr indent="457200" fontAlgn="auto">
              <a:lnSpc>
                <a:spcPct val="150000"/>
              </a:lnSpc>
            </a:pPr>
            <a:r>
              <a:rPr lang="zh-CN" altLang="en-US" sz="2400">
                <a:sym typeface="+mn-ea"/>
              </a:rPr>
              <a:t>1)技术要求</a:t>
            </a:r>
            <a:endParaRPr lang="zh-CN" altLang="en-US" sz="2400"/>
          </a:p>
          <a:p>
            <a:pPr indent="457200" fontAlgn="auto">
              <a:lnSpc>
                <a:spcPct val="150000"/>
              </a:lnSpc>
            </a:pPr>
            <a:r>
              <a:rPr lang="zh-CN" altLang="en-US" sz="2400">
                <a:sym typeface="+mn-ea"/>
              </a:rPr>
              <a:t>(1)定位元件与夹具底面的垂直度误差允许值为0.03。</a:t>
            </a:r>
            <a:endParaRPr lang="zh-CN" altLang="en-US" sz="2400"/>
          </a:p>
          <a:p>
            <a:pPr indent="457200" fontAlgn="auto">
              <a:lnSpc>
                <a:spcPct val="150000"/>
              </a:lnSpc>
            </a:pPr>
            <a:r>
              <a:rPr lang="zh-CN" altLang="en-US" sz="2400">
                <a:sym typeface="+mn-ea"/>
              </a:rPr>
              <a:t>(2)导向元件与夹具底面的垂直度误差允许估为0.05。</a:t>
            </a:r>
            <a:endParaRPr lang="zh-CN" altLang="en-US" sz="2400"/>
          </a:p>
          <a:p>
            <a:pPr indent="457200" fontAlgn="auto">
              <a:lnSpc>
                <a:spcPct val="150000"/>
              </a:lnSpc>
            </a:pPr>
            <a:r>
              <a:rPr lang="zh-CN" altLang="en-US" sz="2400">
                <a:sym typeface="+mn-ea"/>
              </a:rPr>
              <a:t>(3)导向元件衬套10与夹具底面(F)的平行度误差允许值为0.02。</a:t>
            </a:r>
            <a:endParaRPr lang="zh-CN" altLang="en-US" sz="2400"/>
          </a:p>
          <a:p>
            <a:pPr indent="457200" fontAlgn="auto">
              <a:lnSpc>
                <a:spcPct val="150000"/>
              </a:lnSpc>
            </a:pPr>
            <a:endParaRPr lang="zh-CN" altLang="en-US" sz="2400"/>
          </a:p>
        </p:txBody>
      </p:sp>
    </p:spTree>
    <p:custDataLst>
      <p:tags r:id="rId3"/>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C:\Users\wps\Desktop\Pictures\8042046.jpg8042046"/>
          <p:cNvPicPr>
            <a:picLocks noChangeAspect="1"/>
          </p:cNvPicPr>
          <p:nvPr>
            <p:custDataLst>
              <p:tags r:id="rId1"/>
            </p:custDataLst>
          </p:nvPr>
        </p:nvPicPr>
        <p:blipFill>
          <a:blip r:embed="rId2">
            <a:grayscl/>
            <a:lum bright="12000" contrast="-18000"/>
          </a:blip>
          <a:srcRect/>
          <a:stretch>
            <a:fillRect/>
          </a:stretch>
        </p:blipFill>
        <p:spPr>
          <a:xfrm>
            <a:off x="0" y="635"/>
            <a:ext cx="4679315" cy="6858000"/>
          </a:xfrm>
          <a:prstGeom prst="rect">
            <a:avLst/>
          </a:prstGeom>
        </p:spPr>
      </p:pic>
      <p:sp>
        <p:nvSpPr>
          <p:cNvPr id="3" name="矩形 2"/>
          <p:cNvSpPr/>
          <p:nvPr>
            <p:custDataLst>
              <p:tags r:id="rId3"/>
            </p:custDataLst>
          </p:nvPr>
        </p:nvSpPr>
        <p:spPr>
          <a:xfrm>
            <a:off x="0" y="1905"/>
            <a:ext cx="4690110" cy="6856095"/>
          </a:xfrm>
          <a:prstGeom prst="rect">
            <a:avLst/>
          </a:prstGeom>
          <a:gradFill>
            <a:gsLst>
              <a:gs pos="95000">
                <a:schemeClr val="accent1">
                  <a:alpha val="67000"/>
                </a:schemeClr>
              </a:gs>
              <a:gs pos="6000">
                <a:schemeClr val="accent1">
                  <a:lumMod val="75000"/>
                </a:schemeClr>
              </a:gs>
            </a:gsLst>
            <a:lin ang="1488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5"/>
          <p:cNvSpPr/>
          <p:nvPr>
            <p:custDataLst>
              <p:tags r:id="rId4"/>
            </p:custDataLst>
          </p:nvPr>
        </p:nvSpPr>
        <p:spPr>
          <a:xfrm rot="16200000">
            <a:off x="-137160" y="3637915"/>
            <a:ext cx="3359785" cy="3246755"/>
          </a:xfrm>
          <a:custGeom>
            <a:avLst/>
            <a:gdLst/>
            <a:ahLst/>
            <a:cxnLst>
              <a:cxn ang="3">
                <a:pos x="hc" y="t"/>
              </a:cxn>
              <a:cxn ang="cd2">
                <a:pos x="l" y="vc"/>
              </a:cxn>
              <a:cxn ang="cd4">
                <a:pos x="hc" y="b"/>
              </a:cxn>
              <a:cxn ang="0">
                <a:pos x="r" y="vc"/>
              </a:cxn>
            </a:cxnLst>
            <a:rect l="l" t="t" r="r" b="b"/>
            <a:pathLst>
              <a:path w="5160" h="4986">
                <a:moveTo>
                  <a:pt x="3580" y="0"/>
                </a:moveTo>
                <a:lnTo>
                  <a:pt x="5074" y="0"/>
                </a:lnTo>
                <a:lnTo>
                  <a:pt x="5078" y="20"/>
                </a:lnTo>
                <a:cubicBezTo>
                  <a:pt x="5169" y="468"/>
                  <a:pt x="5186" y="938"/>
                  <a:pt x="5119" y="1416"/>
                </a:cubicBezTo>
                <a:cubicBezTo>
                  <a:pt x="4800" y="3684"/>
                  <a:pt x="2704" y="5263"/>
                  <a:pt x="437" y="4945"/>
                </a:cubicBezTo>
                <a:cubicBezTo>
                  <a:pt x="295" y="4925"/>
                  <a:pt x="156" y="4898"/>
                  <a:pt x="20" y="4864"/>
                </a:cubicBezTo>
                <a:lnTo>
                  <a:pt x="0" y="4859"/>
                </a:lnTo>
                <a:lnTo>
                  <a:pt x="0" y="3342"/>
                </a:lnTo>
                <a:lnTo>
                  <a:pt x="44" y="3360"/>
                </a:lnTo>
                <a:cubicBezTo>
                  <a:pt x="231" y="3432"/>
                  <a:pt x="430" y="3484"/>
                  <a:pt x="638" y="3513"/>
                </a:cubicBezTo>
                <a:cubicBezTo>
                  <a:pt x="2114" y="3720"/>
                  <a:pt x="3479" y="2692"/>
                  <a:pt x="3687" y="1215"/>
                </a:cubicBezTo>
                <a:cubicBezTo>
                  <a:pt x="3745" y="800"/>
                  <a:pt x="3706" y="394"/>
                  <a:pt x="3586" y="19"/>
                </a:cubicBezTo>
                <a:lnTo>
                  <a:pt x="3580" y="0"/>
                </a:lnTo>
                <a:close/>
              </a:path>
            </a:pathLst>
          </a:custGeom>
          <a:noFill/>
          <a:ln w="15875">
            <a:gradFill>
              <a:gsLst>
                <a:gs pos="100000">
                  <a:schemeClr val="bg1"/>
                </a:gs>
                <a:gs pos="12000">
                  <a:schemeClr val="bg1">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7" name="任意多边形 26"/>
          <p:cNvSpPr/>
          <p:nvPr>
            <p:custDataLst>
              <p:tags r:id="rId5"/>
            </p:custDataLst>
          </p:nvPr>
        </p:nvSpPr>
        <p:spPr>
          <a:xfrm rot="5400000">
            <a:off x="1468755" y="34597"/>
            <a:ext cx="3276293" cy="3165803"/>
          </a:xfrm>
          <a:custGeom>
            <a:avLst/>
            <a:gdLst/>
            <a:ahLst/>
            <a:cxnLst>
              <a:cxn ang="3">
                <a:pos x="hc" y="t"/>
              </a:cxn>
              <a:cxn ang="cd2">
                <a:pos x="l" y="vc"/>
              </a:cxn>
              <a:cxn ang="cd4">
                <a:pos x="hc" y="b"/>
              </a:cxn>
              <a:cxn ang="0">
                <a:pos x="r" y="vc"/>
              </a:cxn>
            </a:cxnLst>
            <a:rect l="l" t="t" r="r" b="b"/>
            <a:pathLst>
              <a:path w="5160" h="4986">
                <a:moveTo>
                  <a:pt x="3580" y="0"/>
                </a:moveTo>
                <a:lnTo>
                  <a:pt x="5074" y="0"/>
                </a:lnTo>
                <a:lnTo>
                  <a:pt x="5078" y="20"/>
                </a:lnTo>
                <a:cubicBezTo>
                  <a:pt x="5169" y="468"/>
                  <a:pt x="5186" y="938"/>
                  <a:pt x="5119" y="1416"/>
                </a:cubicBezTo>
                <a:cubicBezTo>
                  <a:pt x="4800" y="3684"/>
                  <a:pt x="2704" y="5263"/>
                  <a:pt x="437" y="4945"/>
                </a:cubicBezTo>
                <a:cubicBezTo>
                  <a:pt x="295" y="4925"/>
                  <a:pt x="156" y="4898"/>
                  <a:pt x="20" y="4864"/>
                </a:cubicBezTo>
                <a:lnTo>
                  <a:pt x="0" y="4859"/>
                </a:lnTo>
                <a:lnTo>
                  <a:pt x="0" y="3342"/>
                </a:lnTo>
                <a:lnTo>
                  <a:pt x="44" y="3360"/>
                </a:lnTo>
                <a:cubicBezTo>
                  <a:pt x="231" y="3432"/>
                  <a:pt x="430" y="3484"/>
                  <a:pt x="638" y="3513"/>
                </a:cubicBezTo>
                <a:cubicBezTo>
                  <a:pt x="2114" y="3720"/>
                  <a:pt x="3479" y="2692"/>
                  <a:pt x="3687" y="1215"/>
                </a:cubicBezTo>
                <a:cubicBezTo>
                  <a:pt x="3745" y="800"/>
                  <a:pt x="3706" y="394"/>
                  <a:pt x="3586" y="19"/>
                </a:cubicBezTo>
                <a:lnTo>
                  <a:pt x="3580" y="0"/>
                </a:lnTo>
                <a:close/>
              </a:path>
            </a:pathLst>
          </a:custGeom>
          <a:noFill/>
          <a:ln w="15875">
            <a:gradFill>
              <a:gsLst>
                <a:gs pos="100000">
                  <a:schemeClr val="bg1"/>
                </a:gs>
                <a:gs pos="12000">
                  <a:schemeClr val="bg1">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 name="文本框 1"/>
          <p:cNvSpPr txBox="1"/>
          <p:nvPr>
            <p:custDataLst>
              <p:tags r:id="rId6"/>
            </p:custDataLst>
          </p:nvPr>
        </p:nvSpPr>
        <p:spPr>
          <a:xfrm>
            <a:off x="5431790" y="3581400"/>
            <a:ext cx="5824220" cy="1979295"/>
          </a:xfrm>
          <a:prstGeom prst="rect">
            <a:avLst/>
          </a:prstGeom>
        </p:spPr>
        <p:txBody>
          <a:bodyPr vert="horz" lIns="90000" tIns="46800" rIns="90000" bIns="46800" rtlCol="0" anchor="t" anchorCtr="0">
            <a:normAutofit/>
          </a:bodyPr>
          <a:lstStyle>
            <a:defPPr>
              <a:defRPr lang="zh-CN"/>
            </a:defPPr>
            <a:lvl1pPr fontAlgn="auto">
              <a:lnSpc>
                <a:spcPct val="150000"/>
              </a:lnSpc>
              <a:spcBef>
                <a:spcPct val="0"/>
              </a:spcBef>
              <a:buNone/>
              <a:defRPr sz="1600" b="0" u="none" strike="noStrike" cap="none" spc="0" normalizeH="0" baseline="0">
                <a:uFillTx/>
                <a:latin typeface="+mj-lt"/>
                <a:ea typeface="+mj-ea"/>
                <a:cs typeface="+mj-cs"/>
              </a:defRPr>
            </a:lvl1pPr>
          </a:lstStyle>
          <a:p>
            <a:r>
              <a:rPr lang="zh-CN" altLang="en-US" sz="3600">
                <a:solidFill>
                  <a:schemeClr val="tx2">
                    <a:lumMod val="50000"/>
                  </a:schemeClr>
                </a:solidFill>
                <a:latin typeface="Arial" panose="020B0604020202020204" pitchFamily="34" charset="0"/>
                <a:ea typeface="微软雅黑" panose="020B0503020204020204" charset="-122"/>
              </a:rPr>
              <a:t>项目</a:t>
            </a:r>
            <a:r>
              <a:rPr lang="en-US" altLang="zh-CN" sz="3600">
                <a:solidFill>
                  <a:schemeClr val="tx2">
                    <a:lumMod val="50000"/>
                  </a:schemeClr>
                </a:solidFill>
                <a:latin typeface="Arial" panose="020B0604020202020204" pitchFamily="34" charset="0"/>
                <a:ea typeface="微软雅黑" panose="020B0503020204020204" charset="-122"/>
              </a:rPr>
              <a:t>2 </a:t>
            </a:r>
            <a:r>
              <a:rPr lang="zh-CN" altLang="en-US" sz="3600">
                <a:solidFill>
                  <a:schemeClr val="tx2">
                    <a:lumMod val="50000"/>
                  </a:schemeClr>
                </a:solidFill>
                <a:latin typeface="Arial" panose="020B0604020202020204" pitchFamily="34" charset="0"/>
                <a:ea typeface="微软雅黑" panose="020B0503020204020204" charset="-122"/>
              </a:rPr>
              <a:t>夹具常见机构设计</a:t>
            </a:r>
            <a:endParaRPr lang="zh-CN" altLang="en-US" sz="3600">
              <a:solidFill>
                <a:schemeClr val="tx2">
                  <a:lumMod val="50000"/>
                </a:schemeClr>
              </a:solidFill>
              <a:latin typeface="Arial" panose="020B0604020202020204" pitchFamily="34" charset="0"/>
              <a:ea typeface="微软雅黑" panose="020B0503020204020204" charset="-122"/>
            </a:endParaRPr>
          </a:p>
        </p:txBody>
      </p:sp>
      <p:sp>
        <p:nvSpPr>
          <p:cNvPr id="7" name="文本框 6"/>
          <p:cNvSpPr txBox="1"/>
          <p:nvPr>
            <p:custDataLst>
              <p:tags r:id="rId7"/>
            </p:custDataLst>
          </p:nvPr>
        </p:nvSpPr>
        <p:spPr>
          <a:xfrm>
            <a:off x="5696585" y="1525905"/>
            <a:ext cx="4681855" cy="722630"/>
          </a:xfrm>
          <a:prstGeom prst="rect">
            <a:avLst/>
          </a:prstGeom>
        </p:spPr>
        <p:txBody>
          <a:bodyPr vert="horz" lIns="90170" tIns="46990" rIns="90170" bIns="46990" rtlCol="0" anchor="t" anchorCtr="0"/>
          <a:lstStyle>
            <a:lvl1pPr fontAlgn="auto">
              <a:lnSpc>
                <a:spcPct val="100000"/>
              </a:lnSpc>
              <a:spcBef>
                <a:spcPct val="0"/>
              </a:spcBef>
              <a:buNone/>
              <a:defRPr sz="4000" b="1" u="none" strike="noStrike" cap="none" spc="300" normalizeH="0" baseline="0">
                <a:uFillTx/>
                <a:latin typeface="+mj-lt"/>
                <a:ea typeface="+mj-ea"/>
                <a:cs typeface="+mj-cs"/>
              </a:defRPr>
            </a:lvl1pPr>
          </a:lstStyle>
          <a:p>
            <a:r>
              <a:rPr lang="zh-CN" altLang="en-US" sz="6600">
                <a:solidFill>
                  <a:schemeClr val="accent1">
                    <a:lumMod val="75000"/>
                  </a:schemeClr>
                </a:solidFill>
                <a:latin typeface="Arial" panose="020B0604020202020204" pitchFamily="34" charset="0"/>
                <a:ea typeface="微软雅黑" panose="020B0503020204020204" charset="-122"/>
              </a:rPr>
              <a:t>模块一</a:t>
            </a:r>
            <a:endParaRPr lang="zh-CN" altLang="en-US" sz="6600">
              <a:solidFill>
                <a:schemeClr val="accent1">
                  <a:lumMod val="75000"/>
                </a:schemeClr>
              </a:solidFill>
              <a:latin typeface="Arial" panose="020B0604020202020204" pitchFamily="34" charset="0"/>
              <a:ea typeface="微软雅黑" panose="020B0503020204020204" charset="-122"/>
            </a:endParaRPr>
          </a:p>
        </p:txBody>
      </p:sp>
      <p:sp>
        <p:nvSpPr>
          <p:cNvPr id="4" name="同心圆 20"/>
          <p:cNvSpPr/>
          <p:nvPr>
            <p:custDataLst>
              <p:tags r:id="rId8"/>
            </p:custDataLst>
          </p:nvPr>
        </p:nvSpPr>
        <p:spPr>
          <a:xfrm>
            <a:off x="5431777" y="84708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
        <p:nvSpPr>
          <p:cNvPr id="8" name="同心圆 20"/>
          <p:cNvSpPr/>
          <p:nvPr>
            <p:custDataLst>
              <p:tags r:id="rId9"/>
            </p:custDataLst>
          </p:nvPr>
        </p:nvSpPr>
        <p:spPr>
          <a:xfrm>
            <a:off x="5411457" y="315721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
        <p:nvSpPr>
          <p:cNvPr id="9" name="同心圆 20"/>
          <p:cNvSpPr/>
          <p:nvPr>
            <p:custDataLst>
              <p:tags r:id="rId10"/>
            </p:custDataLst>
          </p:nvPr>
        </p:nvSpPr>
        <p:spPr>
          <a:xfrm>
            <a:off x="6030582" y="315721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
        <p:nvSpPr>
          <p:cNvPr id="11" name="同心圆 20"/>
          <p:cNvSpPr/>
          <p:nvPr>
            <p:custDataLst>
              <p:tags r:id="rId11"/>
            </p:custDataLst>
          </p:nvPr>
        </p:nvSpPr>
        <p:spPr>
          <a:xfrm>
            <a:off x="6603987" y="513333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
        <p:nvSpPr>
          <p:cNvPr id="12" name="同心圆 20"/>
          <p:cNvSpPr/>
          <p:nvPr>
            <p:custDataLst>
              <p:tags r:id="rId12"/>
            </p:custDataLst>
          </p:nvPr>
        </p:nvSpPr>
        <p:spPr>
          <a:xfrm>
            <a:off x="5365737" y="513333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
        <p:nvSpPr>
          <p:cNvPr id="13" name="同心圆 20"/>
          <p:cNvSpPr/>
          <p:nvPr>
            <p:custDataLst>
              <p:tags r:id="rId13"/>
            </p:custDataLst>
          </p:nvPr>
        </p:nvSpPr>
        <p:spPr>
          <a:xfrm>
            <a:off x="5984862" y="513333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
        <p:nvSpPr>
          <p:cNvPr id="14" name="文本框 13"/>
          <p:cNvSpPr txBox="1"/>
          <p:nvPr/>
        </p:nvSpPr>
        <p:spPr>
          <a:xfrm>
            <a:off x="5464175" y="5718810"/>
            <a:ext cx="6001385" cy="521970"/>
          </a:xfrm>
          <a:prstGeom prst="rect">
            <a:avLst/>
          </a:prstGeom>
          <a:noFill/>
        </p:spPr>
        <p:txBody>
          <a:bodyPr wrap="square" rtlCol="0">
            <a:spAutoFit/>
          </a:bodyPr>
          <a:p>
            <a:r>
              <a:rPr lang="zh-CN" altLang="en-US" sz="2800" b="1">
                <a:solidFill>
                  <a:schemeClr val="tx1"/>
                </a:solidFill>
              </a:rPr>
              <a:t>任务</a:t>
            </a:r>
            <a:r>
              <a:rPr lang="en-US" altLang="zh-CN" sz="2800" b="1">
                <a:solidFill>
                  <a:schemeClr val="tx1"/>
                </a:solidFill>
              </a:rPr>
              <a:t>3</a:t>
            </a:r>
            <a:r>
              <a:rPr lang="zh-CN" altLang="en-US" sz="2800" b="1">
                <a:solidFill>
                  <a:schemeClr val="tx1"/>
                </a:solidFill>
              </a:rPr>
              <a:t>.4</a:t>
            </a:r>
            <a:r>
              <a:rPr lang="zh-CN" altLang="en-US" sz="2800" b="1">
                <a:sym typeface="+mn-ea"/>
              </a:rPr>
              <a:t>夹具整体设计案例</a:t>
            </a:r>
            <a:endParaRPr lang="zh-CN" altLang="en-US" sz="2800" b="1">
              <a:solidFill>
                <a:schemeClr val="tx1"/>
              </a:solidFill>
            </a:endParaRPr>
          </a:p>
        </p:txBody>
      </p:sp>
    </p:spTree>
    <p:custDataLst>
      <p:tags r:id="rId14"/>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68824" y="113874"/>
            <a:ext cx="7847330" cy="739140"/>
          </a:xfrm>
          <a:prstGeom prst="rect">
            <a:avLst/>
          </a:prstGeom>
        </p:spPr>
        <p:txBody>
          <a:bodyPr vert="horz" lIns="90000" tIns="46800" rIns="90000" bIns="46800" rtlCol="0" anchor="b" anchorCtr="0">
            <a:normAutofit fontScale="70000"/>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6.</a:t>
            </a:r>
            <a:r>
              <a:rPr lang="en-US" altLang="zh-CN">
                <a:latin typeface="Arial" panose="020B0604020202020204" pitchFamily="34" charset="0"/>
                <a:ea typeface="微软雅黑" panose="020B0503020204020204" charset="-122"/>
                <a:sym typeface="Arial" panose="020B0604020202020204" pitchFamily="34" charset="0"/>
              </a:rPr>
              <a:t>确定夹具技术要求和有关尺寸以及公差配合</a:t>
            </a:r>
            <a:endParaRPr lang="en-US" altLang="zh-CN">
              <a:latin typeface="Arial" panose="020B0604020202020204" pitchFamily="34" charset="0"/>
              <a:ea typeface="微软雅黑" panose="020B0503020204020204" charset="-122"/>
            </a:endParaRPr>
          </a:p>
        </p:txBody>
      </p:sp>
      <p:sp>
        <p:nvSpPr>
          <p:cNvPr id="4" name="文本框 3"/>
          <p:cNvSpPr txBox="1"/>
          <p:nvPr>
            <p:custDataLst>
              <p:tags r:id="rId2"/>
            </p:custDataLst>
          </p:nvPr>
        </p:nvSpPr>
        <p:spPr>
          <a:xfrm>
            <a:off x="768985" y="852805"/>
            <a:ext cx="10405110" cy="4523105"/>
          </a:xfrm>
          <a:prstGeom prst="rect">
            <a:avLst/>
          </a:prstGeom>
          <a:noFill/>
        </p:spPr>
        <p:txBody>
          <a:bodyPr wrap="square" rtlCol="0" anchor="t">
            <a:spAutoFit/>
          </a:bodyPr>
          <a:p>
            <a:pPr indent="457200" fontAlgn="auto">
              <a:lnSpc>
                <a:spcPct val="150000"/>
              </a:lnSpc>
            </a:pPr>
            <a:r>
              <a:rPr lang="zh-CN" altLang="en-US" sz="2400">
                <a:sym typeface="+mn-ea"/>
              </a:rPr>
              <a:t>夹具技术要求和有关尺寸以及公差配合是根据教材和有关资料、于册规定的原则和方法确定的，本夹具的技术要求和公差配合如下，</a:t>
            </a:r>
            <a:endParaRPr lang="zh-CN" altLang="en-US" sz="2400"/>
          </a:p>
          <a:p>
            <a:pPr indent="457200" fontAlgn="auto">
              <a:lnSpc>
                <a:spcPct val="150000"/>
              </a:lnSpc>
            </a:pPr>
            <a:r>
              <a:rPr lang="zh-CN" altLang="en-US" sz="2400">
                <a:sym typeface="+mn-ea"/>
              </a:rPr>
              <a:t>2)公差配合</a:t>
            </a:r>
            <a:endParaRPr lang="zh-CN" altLang="en-US" sz="2400"/>
          </a:p>
          <a:p>
            <a:pPr indent="457200" fontAlgn="auto">
              <a:lnSpc>
                <a:spcPct val="150000"/>
              </a:lnSpc>
            </a:pPr>
            <a:r>
              <a:rPr lang="zh-CN" altLang="en-US" sz="2400">
                <a:sym typeface="+mn-ea"/>
              </a:rPr>
              <a:t>(1) φ10H9孔钻套、衬套、钻模板上内孔之间的配合代号及精度分别为φ26  (衬套-钻模板) φ18 (钻套-衬套)</a:t>
            </a:r>
            <a:endParaRPr lang="zh-CN" altLang="en-US" sz="2400"/>
          </a:p>
          <a:p>
            <a:pPr indent="457200" fontAlgn="auto">
              <a:lnSpc>
                <a:spcPct val="150000"/>
              </a:lnSpc>
            </a:pPr>
            <a:r>
              <a:rPr lang="zh-CN" altLang="en-US" sz="2400">
                <a:sym typeface="+mn-ea"/>
              </a:rPr>
              <a:t> (2)φ11孔钻套、衬套、钻模板上内孔之间的配合代号及精度分别为</a:t>
            </a:r>
            <a:endParaRPr lang="zh-CN" altLang="en-US" sz="2400"/>
          </a:p>
          <a:p>
            <a:pPr indent="457200" fontAlgn="auto">
              <a:lnSpc>
                <a:spcPct val="150000"/>
              </a:lnSpc>
            </a:pPr>
            <a:r>
              <a:rPr lang="zh-CN" altLang="en-US" sz="2400">
                <a:sym typeface="+mn-ea"/>
              </a:rPr>
              <a:t>φ26  (衬套-钻模板) φ18 (钻套-衬套)</a:t>
            </a:r>
            <a:endParaRPr lang="zh-CN" altLang="en-US" sz="2400"/>
          </a:p>
          <a:p>
            <a:pPr indent="457200" fontAlgn="auto">
              <a:lnSpc>
                <a:spcPct val="150000"/>
              </a:lnSpc>
            </a:pPr>
            <a:r>
              <a:rPr lang="zh-CN" altLang="en-US" sz="2400">
                <a:sym typeface="+mn-ea"/>
              </a:rPr>
              <a:t> (3)其余部位的公差配合代号及精度如图</a:t>
            </a:r>
            <a:r>
              <a:rPr lang="en-US" altLang="zh-CN" sz="2400">
                <a:sym typeface="+mn-ea"/>
              </a:rPr>
              <a:t>3</a:t>
            </a:r>
            <a:r>
              <a:rPr lang="zh-CN" altLang="en-US" sz="2400">
                <a:sym typeface="+mn-ea"/>
              </a:rPr>
              <a:t>.</a:t>
            </a:r>
            <a:r>
              <a:rPr lang="en-US" altLang="zh-CN" sz="2400">
                <a:sym typeface="+mn-ea"/>
              </a:rPr>
              <a:t>2</a:t>
            </a:r>
            <a:r>
              <a:rPr lang="zh-CN" altLang="en-US" sz="2400">
                <a:sym typeface="+mn-ea"/>
              </a:rPr>
              <a:t>2所示。</a:t>
            </a:r>
            <a:endParaRPr lang="zh-CN" altLang="en-US" sz="2400"/>
          </a:p>
        </p:txBody>
      </p:sp>
    </p:spTree>
    <p:custDataLst>
      <p:tags r:id="rId3"/>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68824" y="113874"/>
            <a:ext cx="7847330" cy="739140"/>
          </a:xfrm>
          <a:prstGeom prst="rect">
            <a:avLst/>
          </a:prstGeom>
        </p:spPr>
        <p:txBody>
          <a:bodyPr vert="horz" lIns="90000" tIns="46800" rIns="90000" bIns="46800" rtlCol="0" anchor="b" anchorCtr="0">
            <a:normAutofit fontScale="70000"/>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6.</a:t>
            </a:r>
            <a:r>
              <a:rPr lang="en-US" altLang="zh-CN">
                <a:latin typeface="Arial" panose="020B0604020202020204" pitchFamily="34" charset="0"/>
                <a:ea typeface="微软雅黑" panose="020B0503020204020204" charset="-122"/>
                <a:sym typeface="Arial" panose="020B0604020202020204" pitchFamily="34" charset="0"/>
              </a:rPr>
              <a:t>确定夹具技术要求和有关尺寸以及公差配合</a:t>
            </a:r>
            <a:endParaRPr lang="en-US" altLang="zh-CN">
              <a:latin typeface="Arial" panose="020B0604020202020204" pitchFamily="34" charset="0"/>
              <a:ea typeface="微软雅黑" panose="020B0503020204020204" charset="-122"/>
            </a:endParaRPr>
          </a:p>
        </p:txBody>
      </p:sp>
      <p:sp>
        <p:nvSpPr>
          <p:cNvPr id="4" name="文本框 3"/>
          <p:cNvSpPr txBox="1"/>
          <p:nvPr>
            <p:custDataLst>
              <p:tags r:id="rId2"/>
            </p:custDataLst>
          </p:nvPr>
        </p:nvSpPr>
        <p:spPr>
          <a:xfrm>
            <a:off x="768985" y="852805"/>
            <a:ext cx="10405110" cy="1198880"/>
          </a:xfrm>
          <a:prstGeom prst="rect">
            <a:avLst/>
          </a:prstGeom>
          <a:noFill/>
        </p:spPr>
        <p:txBody>
          <a:bodyPr wrap="square" rtlCol="0" anchor="t">
            <a:spAutoFit/>
          </a:bodyPr>
          <a:p>
            <a:pPr indent="457200" fontAlgn="auto">
              <a:lnSpc>
                <a:spcPct val="150000"/>
              </a:lnSpc>
            </a:pPr>
            <a:r>
              <a:rPr lang="zh-CN" altLang="en-US" sz="2400">
                <a:sym typeface="+mn-ea"/>
              </a:rPr>
              <a:t>夹具装配图各标注如图所示：</a:t>
            </a:r>
            <a:endParaRPr lang="zh-CN" altLang="en-US" sz="2400"/>
          </a:p>
          <a:p>
            <a:pPr indent="457200" fontAlgn="auto">
              <a:lnSpc>
                <a:spcPct val="150000"/>
              </a:lnSpc>
            </a:pPr>
            <a:endParaRPr lang="zh-CN" altLang="en-US" sz="2400"/>
          </a:p>
        </p:txBody>
      </p:sp>
      <p:pic>
        <p:nvPicPr>
          <p:cNvPr id="2" name="图片 1"/>
          <p:cNvPicPr>
            <a:picLocks noChangeAspect="1"/>
          </p:cNvPicPr>
          <p:nvPr>
            <p:custDataLst>
              <p:tags r:id="rId3"/>
            </p:custDataLst>
          </p:nvPr>
        </p:nvPicPr>
        <p:blipFill>
          <a:blip r:embed="rId4"/>
          <a:stretch>
            <a:fillRect/>
          </a:stretch>
        </p:blipFill>
        <p:spPr>
          <a:xfrm>
            <a:off x="5151755" y="765810"/>
            <a:ext cx="6791325" cy="5772150"/>
          </a:xfrm>
          <a:prstGeom prst="rect">
            <a:avLst/>
          </a:prstGeom>
        </p:spPr>
      </p:pic>
      <p:pic>
        <p:nvPicPr>
          <p:cNvPr id="5" name="图片 4"/>
          <p:cNvPicPr>
            <a:picLocks noChangeAspect="1"/>
          </p:cNvPicPr>
          <p:nvPr>
            <p:custDataLst>
              <p:tags r:id="rId5"/>
            </p:custDataLst>
          </p:nvPr>
        </p:nvPicPr>
        <p:blipFill>
          <a:blip r:embed="rId6"/>
          <a:stretch>
            <a:fillRect/>
          </a:stretch>
        </p:blipFill>
        <p:spPr>
          <a:xfrm>
            <a:off x="67945" y="1832610"/>
            <a:ext cx="5314950" cy="4705350"/>
          </a:xfrm>
          <a:prstGeom prst="rect">
            <a:avLst/>
          </a:prstGeom>
        </p:spPr>
      </p:pic>
    </p:spTree>
    <p:custDataLst>
      <p:tags r:id="rId7"/>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68824" y="11387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7.</a:t>
            </a:r>
            <a:r>
              <a:rPr lang="en-US" altLang="zh-CN">
                <a:latin typeface="Arial" panose="020B0604020202020204" pitchFamily="34" charset="0"/>
                <a:ea typeface="微软雅黑" panose="020B0503020204020204" charset="-122"/>
                <a:sym typeface="Arial" panose="020B0604020202020204" pitchFamily="34" charset="0"/>
              </a:rPr>
              <a:t>绘制夹具零件图</a:t>
            </a:r>
            <a:endParaRPr lang="en-US" altLang="zh-CN">
              <a:latin typeface="Arial" panose="020B0604020202020204" pitchFamily="34" charset="0"/>
              <a:ea typeface="微软雅黑" panose="020B0503020204020204" charset="-122"/>
            </a:endParaRPr>
          </a:p>
        </p:txBody>
      </p:sp>
      <p:sp>
        <p:nvSpPr>
          <p:cNvPr id="4" name="文本框 3"/>
          <p:cNvSpPr txBox="1"/>
          <p:nvPr>
            <p:custDataLst>
              <p:tags r:id="rId2"/>
            </p:custDataLst>
          </p:nvPr>
        </p:nvSpPr>
        <p:spPr>
          <a:xfrm>
            <a:off x="768985" y="852805"/>
            <a:ext cx="10405110" cy="3415030"/>
          </a:xfrm>
          <a:prstGeom prst="rect">
            <a:avLst/>
          </a:prstGeom>
          <a:noFill/>
        </p:spPr>
        <p:txBody>
          <a:bodyPr wrap="square" rtlCol="0" anchor="t">
            <a:spAutoFit/>
          </a:bodyPr>
          <a:p>
            <a:pPr indent="457200" fontAlgn="auto">
              <a:lnSpc>
                <a:spcPct val="150000"/>
              </a:lnSpc>
            </a:pPr>
            <a:r>
              <a:rPr lang="zh-CN" altLang="en-US" sz="2400">
                <a:sym typeface="+mn-ea"/>
              </a:rPr>
              <a:t>夹具总装图绘制完后，应给出夹具中的所有非标准零件。绘制夹具中非标准零件图时，应按配机械零件设计要求进行，绘出零件图后，尤其对结构、形状复杂的零件，要着重对其结构工艺性进行分析，分析在现有的条件下，能否将这些零件方便地制造出来，是否经济。另外还要检查零件图的尺中标外，尤其是相互位置精度与表而粗糙度的标注。</a:t>
            </a:r>
            <a:endParaRPr lang="zh-CN" altLang="en-US" sz="2400"/>
          </a:p>
          <a:p>
            <a:pPr indent="457200" fontAlgn="auto">
              <a:lnSpc>
                <a:spcPct val="150000"/>
              </a:lnSpc>
            </a:pPr>
            <a:endParaRPr lang="zh-CN" altLang="en-US" sz="2400"/>
          </a:p>
        </p:txBody>
      </p:sp>
    </p:spTree>
    <p:custDataLst>
      <p:tags r:id="rId3"/>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68824" y="11387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8.</a:t>
            </a:r>
            <a:r>
              <a:rPr lang="en-US" altLang="zh-CN">
                <a:latin typeface="Arial" panose="020B0604020202020204" pitchFamily="34" charset="0"/>
                <a:ea typeface="微软雅黑" panose="020B0503020204020204" charset="-122"/>
                <a:sym typeface="Arial" panose="020B0604020202020204" pitchFamily="34" charset="0"/>
              </a:rPr>
              <a:t>编写设计说明书</a:t>
            </a:r>
            <a:endParaRPr lang="en-US" altLang="zh-CN">
              <a:latin typeface="Arial" panose="020B0604020202020204" pitchFamily="34" charset="0"/>
              <a:ea typeface="微软雅黑" panose="020B0503020204020204" charset="-122"/>
            </a:endParaRPr>
          </a:p>
        </p:txBody>
      </p:sp>
      <p:sp>
        <p:nvSpPr>
          <p:cNvPr id="4" name="文本框 3"/>
          <p:cNvSpPr txBox="1"/>
          <p:nvPr>
            <p:custDataLst>
              <p:tags r:id="rId2"/>
            </p:custDataLst>
          </p:nvPr>
        </p:nvSpPr>
        <p:spPr>
          <a:xfrm>
            <a:off x="768985" y="852805"/>
            <a:ext cx="10405110" cy="1198880"/>
          </a:xfrm>
          <a:prstGeom prst="rect">
            <a:avLst/>
          </a:prstGeom>
          <a:noFill/>
        </p:spPr>
        <p:txBody>
          <a:bodyPr wrap="square" rtlCol="0" anchor="t">
            <a:spAutoFit/>
          </a:bodyPr>
          <a:p>
            <a:pPr indent="457200" fontAlgn="auto">
              <a:lnSpc>
                <a:spcPct val="150000"/>
              </a:lnSpc>
            </a:pPr>
            <a:r>
              <a:rPr lang="zh-CN" altLang="en-US" sz="2400">
                <a:sym typeface="+mn-ea"/>
              </a:rPr>
              <a:t>按照编写设计说明书包括的内容，将此夷具设计的过程内容加以整理后，编写出设计说明书。</a:t>
            </a:r>
            <a:endParaRPr lang="zh-CN" altLang="en-US" sz="2400"/>
          </a:p>
        </p:txBody>
      </p:sp>
    </p:spTree>
    <p:custDataLst>
      <p:tags r:id="rId3"/>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68824" y="11387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5.</a:t>
            </a:r>
            <a:r>
              <a:rPr lang="en-US" altLang="zh-CN">
                <a:latin typeface="Arial" panose="020B0604020202020204" pitchFamily="34" charset="0"/>
                <a:ea typeface="微软雅黑" panose="020B0503020204020204" charset="-122"/>
                <a:sym typeface="Arial" panose="020B0604020202020204" pitchFamily="34" charset="0"/>
              </a:rPr>
              <a:t>绘制夹具总装图</a:t>
            </a:r>
            <a:endParaRPr lang="en-US" altLang="zh-CN">
              <a:latin typeface="Arial" panose="020B0604020202020204" pitchFamily="34" charset="0"/>
              <a:ea typeface="微软雅黑" panose="020B0503020204020204" charset="-122"/>
            </a:endParaRPr>
          </a:p>
        </p:txBody>
      </p:sp>
      <p:sp>
        <p:nvSpPr>
          <p:cNvPr id="4" name="文本框 3"/>
          <p:cNvSpPr txBox="1"/>
          <p:nvPr>
            <p:custDataLst>
              <p:tags r:id="rId2"/>
            </p:custDataLst>
          </p:nvPr>
        </p:nvSpPr>
        <p:spPr>
          <a:xfrm>
            <a:off x="768985" y="852805"/>
            <a:ext cx="10405110" cy="645160"/>
          </a:xfrm>
          <a:prstGeom prst="rect">
            <a:avLst/>
          </a:prstGeom>
          <a:noFill/>
        </p:spPr>
        <p:txBody>
          <a:bodyPr wrap="square" rtlCol="0" anchor="t">
            <a:spAutoFit/>
          </a:bodyPr>
          <a:p>
            <a:pPr indent="457200" fontAlgn="auto">
              <a:lnSpc>
                <a:spcPct val="150000"/>
              </a:lnSpc>
            </a:pPr>
            <a:r>
              <a:rPr lang="zh-CN" altLang="en-US" sz="2400">
                <a:sym typeface="+mn-ea"/>
              </a:rPr>
              <a:t>根图，如图所示。</a:t>
            </a:r>
            <a:endParaRPr lang="zh-CN" altLang="en-US" sz="2400"/>
          </a:p>
        </p:txBody>
      </p:sp>
    </p:spTree>
    <p:custDataLst>
      <p:tags r:id="rId3"/>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custDataLst>
              <p:tags r:id="rId1"/>
            </p:custDataLst>
          </p:nvPr>
        </p:nvSpPr>
        <p:spPr/>
        <p:txBody>
          <a:bodyPr/>
          <a:lstStyle/>
          <a:p>
            <a:r>
              <a:rPr lang="en-US" altLang="zh-CN" dirty="0"/>
              <a:t>Thanks </a:t>
            </a:r>
            <a:br>
              <a:rPr lang="en-US" altLang="zh-CN" dirty="0"/>
            </a:br>
            <a:r>
              <a:rPr lang="en-US" altLang="zh-CN" dirty="0"/>
              <a:t>For Watching.</a:t>
            </a:r>
            <a:endParaRPr lang="en-US" altLang="zh-CN" dirty="0"/>
          </a:p>
        </p:txBody>
      </p:sp>
      <p:sp>
        <p:nvSpPr>
          <p:cNvPr id="9" name="内容占位符 8"/>
          <p:cNvSpPr>
            <a:spLocks noGrp="1"/>
          </p:cNvSpPr>
          <p:nvPr>
            <p:ph sz="quarter" idx="13"/>
            <p:custDataLst>
              <p:tags r:id="rId2"/>
            </p:custDataLst>
          </p:nvPr>
        </p:nvSpPr>
        <p:spPr/>
        <p:txBody>
          <a:bodyPr/>
          <a:lstStyle/>
          <a:p>
            <a:r>
              <a:rPr lang="zh-CN" altLang="en-US" dirty="0"/>
              <a:t>谢谢大家！</a:t>
            </a:r>
            <a:endParaRPr lang="zh-CN" altLang="en-US" dirty="0"/>
          </a:p>
        </p:txBody>
      </p:sp>
    </p:spTree>
    <p:custDataLst>
      <p:tags r:id="rId3"/>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906905" y="1120140"/>
            <a:ext cx="3189118" cy="5231765"/>
            <a:chOff x="4788" y="1764"/>
            <a:chExt cx="4073" cy="8239"/>
          </a:xfrm>
        </p:grpSpPr>
        <p:sp>
          <p:nvSpPr>
            <p:cNvPr id="10" name="圆角矩形 9"/>
            <p:cNvSpPr/>
            <p:nvPr>
              <p:custDataLst>
                <p:tags r:id="rId1"/>
              </p:custDataLst>
            </p:nvPr>
          </p:nvSpPr>
          <p:spPr>
            <a:xfrm>
              <a:off x="4788" y="1764"/>
              <a:ext cx="4073" cy="8238"/>
            </a:xfrm>
            <a:prstGeom prst="roundRect">
              <a:avLst>
                <a:gd name="adj" fmla="val 4225"/>
              </a:avLst>
            </a:prstGeom>
            <a:pattFill prst="pct5">
              <a:fgClr>
                <a:schemeClr val="tx2">
                  <a:lumMod val="90000"/>
                </a:schemeClr>
              </a:fgClr>
              <a:bgClr>
                <a:schemeClr val="bg1"/>
              </a:bgClr>
            </a:pattFill>
            <a:ln>
              <a:noFill/>
            </a:ln>
            <a:effectLst>
              <a:outerShdw blurRad="127000" dist="38100" dir="6540000" algn="tr" rotWithShape="0">
                <a:schemeClr val="tx1">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custDataLst>
                <p:tags r:id="rId2"/>
              </p:custDataLst>
            </p:nvPr>
          </p:nvSpPr>
          <p:spPr>
            <a:xfrm>
              <a:off x="4788" y="7989"/>
              <a:ext cx="1269" cy="2014"/>
            </a:xfrm>
            <a:custGeom>
              <a:avLst/>
              <a:gdLst>
                <a:gd name="adj" fmla="val 5673"/>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968" h="1222">
                  <a:moveTo>
                    <a:pt x="24" y="0"/>
                  </a:moveTo>
                  <a:lnTo>
                    <a:pt x="388" y="0"/>
                  </a:lnTo>
                  <a:lnTo>
                    <a:pt x="381" y="21"/>
                  </a:lnTo>
                  <a:cubicBezTo>
                    <a:pt x="365" y="72"/>
                    <a:pt x="355" y="127"/>
                    <a:pt x="352" y="183"/>
                  </a:cubicBezTo>
                  <a:cubicBezTo>
                    <a:pt x="333" y="539"/>
                    <a:pt x="602" y="843"/>
                    <a:pt x="954" y="870"/>
                  </a:cubicBezTo>
                  <a:lnTo>
                    <a:pt x="968" y="871"/>
                  </a:lnTo>
                  <a:lnTo>
                    <a:pt x="968" y="1222"/>
                  </a:lnTo>
                  <a:lnTo>
                    <a:pt x="953" y="1222"/>
                  </a:lnTo>
                  <a:cubicBezTo>
                    <a:pt x="398" y="1193"/>
                    <a:pt x="-28" y="719"/>
                    <a:pt x="1" y="165"/>
                  </a:cubicBezTo>
                  <a:cubicBezTo>
                    <a:pt x="4" y="113"/>
                    <a:pt x="11" y="62"/>
                    <a:pt x="21" y="13"/>
                  </a:cubicBezTo>
                  <a:lnTo>
                    <a:pt x="24" y="0"/>
                  </a:lnTo>
                  <a:close/>
                </a:path>
              </a:pathLst>
            </a:custGeom>
            <a:gradFill>
              <a:gsLst>
                <a:gs pos="100000">
                  <a:schemeClr val="accent1"/>
                </a:gs>
                <a:gs pos="0">
                  <a:schemeClr val="accent1">
                    <a:alpha val="0"/>
                  </a:schemeClr>
                </a:gs>
              </a:gsLst>
              <a:path path="circle">
                <a:fillToRect l="100000" t="100000"/>
              </a:path>
              <a:tileRect r="-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106" name="同心圆 3"/>
          <p:cNvSpPr/>
          <p:nvPr>
            <p:custDataLst>
              <p:tags r:id="rId3"/>
            </p:custDataLst>
          </p:nvPr>
        </p:nvSpPr>
        <p:spPr>
          <a:xfrm>
            <a:off x="601961" y="661042"/>
            <a:ext cx="337210" cy="337211"/>
          </a:xfrm>
          <a:custGeom>
            <a:avLst/>
            <a:gdLst>
              <a:gd name="connsiteX0" fmla="*/ 180694 w 337210"/>
              <a:gd name="connsiteY0" fmla="*/ 92284 h 337211"/>
              <a:gd name="connsiteX1" fmla="*/ 123184 w 337210"/>
              <a:gd name="connsiteY1" fmla="*/ 106093 h 337211"/>
              <a:gd name="connsiteX2" fmla="*/ 106091 w 337210"/>
              <a:gd name="connsiteY2" fmla="*/ 214024 h 337211"/>
              <a:gd name="connsiteX3" fmla="*/ 214027 w 337210"/>
              <a:gd name="connsiteY3" fmla="*/ 231121 h 337211"/>
              <a:gd name="connsiteX4" fmla="*/ 231122 w 337210"/>
              <a:gd name="connsiteY4" fmla="*/ 123186 h 337211"/>
              <a:gd name="connsiteX5" fmla="*/ 180694 w 337210"/>
              <a:gd name="connsiteY5" fmla="*/ 92284 h 337211"/>
              <a:gd name="connsiteX6" fmla="*/ 194979 w 337210"/>
              <a:gd name="connsiteY6" fmla="*/ 2087 h 337211"/>
              <a:gd name="connsiteX7" fmla="*/ 305001 w 337210"/>
              <a:gd name="connsiteY7" fmla="*/ 69509 h 337211"/>
              <a:gd name="connsiteX8" fmla="*/ 267704 w 337210"/>
              <a:gd name="connsiteY8" fmla="*/ 304998 h 337211"/>
              <a:gd name="connsiteX9" fmla="*/ 32208 w 337210"/>
              <a:gd name="connsiteY9" fmla="*/ 267704 h 337211"/>
              <a:gd name="connsiteX10" fmla="*/ 69508 w 337210"/>
              <a:gd name="connsiteY10" fmla="*/ 32211 h 337211"/>
              <a:gd name="connsiteX11" fmla="*/ 194979 w 337210"/>
              <a:gd name="connsiteY11" fmla="*/ 2087 h 337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10" h="337211">
                <a:moveTo>
                  <a:pt x="180694" y="92284"/>
                </a:moveTo>
                <a:cubicBezTo>
                  <a:pt x="161161" y="89190"/>
                  <a:pt x="140449" y="93549"/>
                  <a:pt x="123184" y="106093"/>
                </a:cubicBezTo>
                <a:cubicBezTo>
                  <a:pt x="88660" y="131177"/>
                  <a:pt x="81004" y="179498"/>
                  <a:pt x="106091" y="214024"/>
                </a:cubicBezTo>
                <a:cubicBezTo>
                  <a:pt x="131173" y="248556"/>
                  <a:pt x="179502" y="256208"/>
                  <a:pt x="214027" y="231121"/>
                </a:cubicBezTo>
                <a:cubicBezTo>
                  <a:pt x="248553" y="206035"/>
                  <a:pt x="256205" y="157711"/>
                  <a:pt x="231122" y="123186"/>
                </a:cubicBezTo>
                <a:cubicBezTo>
                  <a:pt x="218579" y="105923"/>
                  <a:pt x="200226" y="95378"/>
                  <a:pt x="180694" y="92284"/>
                </a:cubicBezTo>
                <a:close/>
                <a:moveTo>
                  <a:pt x="194979" y="2087"/>
                </a:moveTo>
                <a:cubicBezTo>
                  <a:pt x="237594" y="8836"/>
                  <a:pt x="277635" y="31845"/>
                  <a:pt x="305001" y="69509"/>
                </a:cubicBezTo>
                <a:cubicBezTo>
                  <a:pt x="359729" y="144837"/>
                  <a:pt x="343032" y="250273"/>
                  <a:pt x="267704" y="304998"/>
                </a:cubicBezTo>
                <a:cubicBezTo>
                  <a:pt x="192375" y="359732"/>
                  <a:pt x="86940" y="343033"/>
                  <a:pt x="32208" y="267704"/>
                </a:cubicBezTo>
                <a:cubicBezTo>
                  <a:pt x="-22517" y="192374"/>
                  <a:pt x="-5819" y="86941"/>
                  <a:pt x="69508" y="32211"/>
                </a:cubicBezTo>
                <a:cubicBezTo>
                  <a:pt x="107174" y="4847"/>
                  <a:pt x="152365" y="-4660"/>
                  <a:pt x="194979" y="2087"/>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dk1"/>
              </a:solidFill>
            </a:endParaRPr>
          </a:p>
        </p:txBody>
      </p:sp>
      <p:sp>
        <p:nvSpPr>
          <p:cNvPr id="20" name="文本框 19"/>
          <p:cNvSpPr txBox="1"/>
          <p:nvPr/>
        </p:nvSpPr>
        <p:spPr>
          <a:xfrm>
            <a:off x="-5251450" y="-3041650"/>
            <a:ext cx="4064000" cy="368300"/>
          </a:xfrm>
          <a:prstGeom prst="rect">
            <a:avLst/>
          </a:prstGeom>
          <a:noFill/>
        </p:spPr>
        <p:txBody>
          <a:bodyPr wrap="square" rtlCol="0">
            <a:spAutoFit/>
          </a:bodyPr>
          <a:p>
            <a:endParaRPr lang="zh-CN" altLang="en-US"/>
          </a:p>
        </p:txBody>
      </p:sp>
      <p:sp>
        <p:nvSpPr>
          <p:cNvPr id="21" name="文本框 20"/>
          <p:cNvSpPr txBox="1"/>
          <p:nvPr/>
        </p:nvSpPr>
        <p:spPr>
          <a:xfrm>
            <a:off x="-7877175" y="-4565650"/>
            <a:ext cx="4064000" cy="368300"/>
          </a:xfrm>
          <a:prstGeom prst="rect">
            <a:avLst/>
          </a:prstGeom>
          <a:noFill/>
        </p:spPr>
        <p:txBody>
          <a:bodyPr wrap="square" rtlCol="0">
            <a:spAutoFit/>
          </a:bodyPr>
          <a:p>
            <a:endParaRPr lang="zh-CN" altLang="en-US"/>
          </a:p>
        </p:txBody>
      </p:sp>
      <p:sp>
        <p:nvSpPr>
          <p:cNvPr id="23" name="文本框 22"/>
          <p:cNvSpPr txBox="1"/>
          <p:nvPr/>
        </p:nvSpPr>
        <p:spPr>
          <a:xfrm>
            <a:off x="-9858375" y="-6089650"/>
            <a:ext cx="4064000" cy="368300"/>
          </a:xfrm>
          <a:prstGeom prst="rect">
            <a:avLst/>
          </a:prstGeom>
          <a:noFill/>
        </p:spPr>
        <p:txBody>
          <a:bodyPr wrap="square" rtlCol="0">
            <a:spAutoFit/>
          </a:bodyPr>
          <a:p>
            <a:endParaRPr lang="zh-CN" altLang="en-US"/>
          </a:p>
        </p:txBody>
      </p:sp>
      <p:sp>
        <p:nvSpPr>
          <p:cNvPr id="24" name="文本框 23"/>
          <p:cNvSpPr txBox="1"/>
          <p:nvPr/>
        </p:nvSpPr>
        <p:spPr>
          <a:xfrm>
            <a:off x="-11839575" y="-7613650"/>
            <a:ext cx="4064000" cy="368300"/>
          </a:xfrm>
          <a:prstGeom prst="rect">
            <a:avLst/>
          </a:prstGeom>
          <a:noFill/>
        </p:spPr>
        <p:txBody>
          <a:bodyPr wrap="square" rtlCol="0">
            <a:spAutoFit/>
          </a:bodyPr>
          <a:p>
            <a:endParaRPr lang="zh-CN" altLang="en-US"/>
          </a:p>
        </p:txBody>
      </p:sp>
      <p:sp>
        <p:nvSpPr>
          <p:cNvPr id="25" name="文本框 24"/>
          <p:cNvSpPr txBox="1"/>
          <p:nvPr/>
        </p:nvSpPr>
        <p:spPr>
          <a:xfrm>
            <a:off x="-13820775" y="-9137650"/>
            <a:ext cx="4064000" cy="368300"/>
          </a:xfrm>
          <a:prstGeom prst="rect">
            <a:avLst/>
          </a:prstGeom>
          <a:noFill/>
        </p:spPr>
        <p:txBody>
          <a:bodyPr wrap="square" rtlCol="0">
            <a:spAutoFit/>
          </a:bodyPr>
          <a:p>
            <a:endParaRPr lang="zh-CN" altLang="en-US"/>
          </a:p>
        </p:txBody>
      </p:sp>
      <p:sp>
        <p:nvSpPr>
          <p:cNvPr id="26" name="文本框 25"/>
          <p:cNvSpPr txBox="1"/>
          <p:nvPr/>
        </p:nvSpPr>
        <p:spPr>
          <a:xfrm>
            <a:off x="-15801975" y="-10661650"/>
            <a:ext cx="4064000" cy="368300"/>
          </a:xfrm>
          <a:prstGeom prst="rect">
            <a:avLst/>
          </a:prstGeom>
          <a:noFill/>
        </p:spPr>
        <p:txBody>
          <a:bodyPr wrap="square" rtlCol="0">
            <a:spAutoFit/>
          </a:bodyPr>
          <a:p>
            <a:endParaRPr lang="zh-CN" altLang="en-US"/>
          </a:p>
        </p:txBody>
      </p:sp>
      <p:sp>
        <p:nvSpPr>
          <p:cNvPr id="27" name="文本框 26"/>
          <p:cNvSpPr txBox="1"/>
          <p:nvPr/>
        </p:nvSpPr>
        <p:spPr>
          <a:xfrm>
            <a:off x="-17783175" y="-12185650"/>
            <a:ext cx="4064000" cy="368300"/>
          </a:xfrm>
          <a:prstGeom prst="rect">
            <a:avLst/>
          </a:prstGeom>
          <a:noFill/>
        </p:spPr>
        <p:txBody>
          <a:bodyPr wrap="square" rtlCol="0">
            <a:spAutoFit/>
          </a:bodyPr>
          <a:p>
            <a:endParaRPr lang="zh-CN" altLang="en-US"/>
          </a:p>
        </p:txBody>
      </p:sp>
      <p:sp>
        <p:nvSpPr>
          <p:cNvPr id="28" name="文本框 27"/>
          <p:cNvSpPr txBox="1"/>
          <p:nvPr/>
        </p:nvSpPr>
        <p:spPr>
          <a:xfrm>
            <a:off x="-19764375" y="-13709650"/>
            <a:ext cx="4064000" cy="368300"/>
          </a:xfrm>
          <a:prstGeom prst="rect">
            <a:avLst/>
          </a:prstGeom>
          <a:noFill/>
        </p:spPr>
        <p:txBody>
          <a:bodyPr wrap="square" rtlCol="0">
            <a:spAutoFit/>
          </a:bodyPr>
          <a:p>
            <a:endParaRPr lang="zh-CN" altLang="en-US"/>
          </a:p>
        </p:txBody>
      </p:sp>
      <p:sp>
        <p:nvSpPr>
          <p:cNvPr id="9" name="圆角矩形 8"/>
          <p:cNvSpPr/>
          <p:nvPr>
            <p:custDataLst>
              <p:tags r:id="rId4"/>
            </p:custDataLst>
          </p:nvPr>
        </p:nvSpPr>
        <p:spPr>
          <a:xfrm>
            <a:off x="601980" y="1524000"/>
            <a:ext cx="1005205" cy="4295775"/>
          </a:xfrm>
          <a:prstGeom prst="roundRect">
            <a:avLst>
              <a:gd name="adj" fmla="val 4225"/>
            </a:avLst>
          </a:prstGeom>
          <a:gradFill>
            <a:gsLst>
              <a:gs pos="8000">
                <a:schemeClr val="accent1">
                  <a:lumMod val="75000"/>
                </a:schemeClr>
              </a:gs>
              <a:gs pos="100000">
                <a:schemeClr val="accent1"/>
              </a:gs>
            </a:gsLst>
            <a:path path="circle">
              <a:fillToRect l="100000" t="100000"/>
            </a:path>
            <a:tileRect r="-100000" b="-100000"/>
          </a:gradFill>
          <a:ln>
            <a:noFill/>
          </a:ln>
          <a:effectLst>
            <a:outerShdw blurRad="342900" dist="38100" dir="6540000" sx="102000" sy="102000" algn="tr" rotWithShape="0">
              <a:schemeClr val="tx1">
                <a:alpha val="1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4800"/>
              <a:t>学</a:t>
            </a:r>
            <a:endParaRPr lang="zh-CN" altLang="en-US" sz="4800"/>
          </a:p>
          <a:p>
            <a:pPr algn="ctr"/>
            <a:r>
              <a:rPr lang="zh-CN" altLang="en-US" sz="4800"/>
              <a:t>习</a:t>
            </a:r>
            <a:endParaRPr lang="zh-CN" altLang="en-US" sz="4800"/>
          </a:p>
          <a:p>
            <a:pPr algn="ctr"/>
            <a:r>
              <a:rPr lang="zh-CN" altLang="en-US" sz="4800"/>
              <a:t>目</a:t>
            </a:r>
            <a:endParaRPr lang="zh-CN" altLang="en-US" sz="4800"/>
          </a:p>
          <a:p>
            <a:pPr algn="ctr"/>
            <a:r>
              <a:rPr lang="zh-CN" altLang="en-US" sz="4800"/>
              <a:t>标</a:t>
            </a:r>
            <a:endParaRPr lang="zh-CN" altLang="en-US" sz="4800"/>
          </a:p>
        </p:txBody>
      </p:sp>
      <p:grpSp>
        <p:nvGrpSpPr>
          <p:cNvPr id="7" name="组合 6"/>
          <p:cNvGrpSpPr/>
          <p:nvPr/>
        </p:nvGrpSpPr>
        <p:grpSpPr>
          <a:xfrm>
            <a:off x="5273675" y="1120140"/>
            <a:ext cx="3328852" cy="5231765"/>
            <a:chOff x="4788" y="1764"/>
            <a:chExt cx="4073" cy="8239"/>
          </a:xfrm>
        </p:grpSpPr>
        <p:sp>
          <p:nvSpPr>
            <p:cNvPr id="11" name="圆角矩形 10"/>
            <p:cNvSpPr/>
            <p:nvPr>
              <p:custDataLst>
                <p:tags r:id="rId5"/>
              </p:custDataLst>
            </p:nvPr>
          </p:nvSpPr>
          <p:spPr>
            <a:xfrm>
              <a:off x="4788" y="1764"/>
              <a:ext cx="4073" cy="8238"/>
            </a:xfrm>
            <a:prstGeom prst="roundRect">
              <a:avLst>
                <a:gd name="adj" fmla="val 4225"/>
              </a:avLst>
            </a:prstGeom>
            <a:pattFill prst="pct5">
              <a:fgClr>
                <a:schemeClr val="tx2">
                  <a:lumMod val="90000"/>
                </a:schemeClr>
              </a:fgClr>
              <a:bgClr>
                <a:schemeClr val="bg1"/>
              </a:bgClr>
            </a:pattFill>
            <a:ln>
              <a:noFill/>
            </a:ln>
            <a:effectLst>
              <a:outerShdw blurRad="127000" dist="38100" dir="6540000" algn="tr" rotWithShape="0">
                <a:schemeClr val="tx1">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2" name="文本框 11"/>
            <p:cNvSpPr txBox="1"/>
            <p:nvPr>
              <p:custDataLst>
                <p:tags r:id="rId6"/>
              </p:custDataLst>
            </p:nvPr>
          </p:nvSpPr>
          <p:spPr>
            <a:xfrm>
              <a:off x="4956" y="2911"/>
              <a:ext cx="3182" cy="4608"/>
            </a:xfrm>
            <a:prstGeom prst="rect">
              <a:avLst/>
            </a:prstGeom>
            <a:noFill/>
          </p:spPr>
          <p:txBody>
            <a:bodyPr wrap="square" rtlCol="0">
              <a:noAutofit/>
            </a:bodyPr>
            <a:p>
              <a:endParaRPr lang="en-US" altLang="zh-CN" sz="2800" b="1">
                <a:solidFill>
                  <a:schemeClr val="accent1"/>
                </a:solidFill>
                <a:latin typeface="Arial" panose="020B0604020202020204"/>
                <a:ea typeface="微软雅黑" panose="020B0503020204020204" charset="-122"/>
                <a:cs typeface="Arial Black" panose="020B0A04020102020204" charset="0"/>
              </a:endParaRPr>
            </a:p>
            <a:p>
              <a:r>
                <a:rPr lang="en-US" altLang="zh-CN" sz="2000" b="1">
                  <a:solidFill>
                    <a:schemeClr val="accent1"/>
                  </a:solidFill>
                  <a:latin typeface="Arial" panose="020B0604020202020204"/>
                  <a:ea typeface="微软雅黑" panose="020B0503020204020204" charset="-122"/>
                  <a:cs typeface="Arial Black" panose="020B0A04020102020204" charset="0"/>
                </a:rPr>
                <a:t>１. 能够掌握夹具设计基本步骤;</a:t>
              </a:r>
              <a:endParaRPr lang="en-US" altLang="zh-CN" sz="2000" b="1">
                <a:solidFill>
                  <a:schemeClr val="accent1"/>
                </a:solidFill>
                <a:latin typeface="Arial" panose="020B0604020202020204"/>
                <a:ea typeface="微软雅黑" panose="020B0503020204020204" charset="-122"/>
                <a:cs typeface="Arial Black" panose="020B0A04020102020204" charset="0"/>
              </a:endParaRPr>
            </a:p>
            <a:p>
              <a:endParaRPr lang="en-US" altLang="zh-CN" sz="2000" b="1">
                <a:solidFill>
                  <a:schemeClr val="accent1"/>
                </a:solidFill>
                <a:latin typeface="Arial" panose="020B0604020202020204"/>
                <a:ea typeface="微软雅黑" panose="020B0503020204020204" charset="-122"/>
                <a:cs typeface="Arial Black" panose="020B0A04020102020204" charset="0"/>
              </a:endParaRPr>
            </a:p>
            <a:p>
              <a:r>
                <a:rPr lang="en-US" altLang="zh-CN" sz="2000" b="1">
                  <a:solidFill>
                    <a:schemeClr val="accent1"/>
                  </a:solidFill>
                  <a:latin typeface="Arial" panose="020B0604020202020204"/>
                  <a:ea typeface="微软雅黑" panose="020B0503020204020204" charset="-122"/>
                  <a:cs typeface="Arial Black" panose="020B0A04020102020204" charset="0"/>
                </a:rPr>
                <a:t>２. 能够熟悉夹具设计基本方法</a:t>
              </a:r>
              <a:r>
                <a:rPr lang="zh-CN" altLang="en-US" sz="2000" b="1">
                  <a:solidFill>
                    <a:schemeClr val="accent1"/>
                  </a:solidFill>
                  <a:latin typeface="Arial" panose="020B0604020202020204"/>
                  <a:ea typeface="微软雅黑" panose="020B0503020204020204" charset="-122"/>
                  <a:cs typeface="Arial Black" panose="020B0A04020102020204" charset="0"/>
                </a:rPr>
                <a:t>。</a:t>
              </a:r>
              <a:endParaRPr lang="zh-CN" altLang="en-US" sz="2000" b="1">
                <a:solidFill>
                  <a:schemeClr val="accent1"/>
                </a:solidFill>
                <a:latin typeface="Arial" panose="020B0604020202020204"/>
                <a:ea typeface="微软雅黑" panose="020B0503020204020204" charset="-122"/>
                <a:cs typeface="Arial Black" panose="020B0A04020102020204" charset="0"/>
              </a:endParaRPr>
            </a:p>
          </p:txBody>
        </p:sp>
        <p:sp>
          <p:nvSpPr>
            <p:cNvPr id="13" name="任意多边形 12"/>
            <p:cNvSpPr/>
            <p:nvPr>
              <p:custDataLst>
                <p:tags r:id="rId7"/>
              </p:custDataLst>
            </p:nvPr>
          </p:nvSpPr>
          <p:spPr>
            <a:xfrm>
              <a:off x="4788" y="7989"/>
              <a:ext cx="1269" cy="2014"/>
            </a:xfrm>
            <a:custGeom>
              <a:avLst/>
              <a:gdLst>
                <a:gd name="adj" fmla="val 5673"/>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968" h="1222">
                  <a:moveTo>
                    <a:pt x="24" y="0"/>
                  </a:moveTo>
                  <a:lnTo>
                    <a:pt x="388" y="0"/>
                  </a:lnTo>
                  <a:lnTo>
                    <a:pt x="381" y="21"/>
                  </a:lnTo>
                  <a:cubicBezTo>
                    <a:pt x="365" y="72"/>
                    <a:pt x="355" y="127"/>
                    <a:pt x="352" y="183"/>
                  </a:cubicBezTo>
                  <a:cubicBezTo>
                    <a:pt x="333" y="539"/>
                    <a:pt x="602" y="843"/>
                    <a:pt x="954" y="870"/>
                  </a:cubicBezTo>
                  <a:lnTo>
                    <a:pt x="968" y="871"/>
                  </a:lnTo>
                  <a:lnTo>
                    <a:pt x="968" y="1222"/>
                  </a:lnTo>
                  <a:lnTo>
                    <a:pt x="953" y="1222"/>
                  </a:lnTo>
                  <a:cubicBezTo>
                    <a:pt x="398" y="1193"/>
                    <a:pt x="-28" y="719"/>
                    <a:pt x="1" y="165"/>
                  </a:cubicBezTo>
                  <a:cubicBezTo>
                    <a:pt x="4" y="113"/>
                    <a:pt x="11" y="62"/>
                    <a:pt x="21" y="13"/>
                  </a:cubicBezTo>
                  <a:lnTo>
                    <a:pt x="24" y="0"/>
                  </a:lnTo>
                  <a:close/>
                </a:path>
              </a:pathLst>
            </a:custGeom>
            <a:gradFill>
              <a:gsLst>
                <a:gs pos="100000">
                  <a:schemeClr val="accent1"/>
                </a:gs>
                <a:gs pos="0">
                  <a:schemeClr val="accent1">
                    <a:alpha val="0"/>
                  </a:schemeClr>
                </a:gs>
              </a:gsLst>
              <a:path path="circle">
                <a:fillToRect l="100000" t="100000"/>
              </a:path>
              <a:tileRect r="-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grpSp>
      <p:grpSp>
        <p:nvGrpSpPr>
          <p:cNvPr id="14" name="组合 13"/>
          <p:cNvGrpSpPr/>
          <p:nvPr/>
        </p:nvGrpSpPr>
        <p:grpSpPr>
          <a:xfrm>
            <a:off x="8739505" y="1093470"/>
            <a:ext cx="3355340" cy="5231765"/>
            <a:chOff x="4788" y="1764"/>
            <a:chExt cx="4072" cy="8239"/>
          </a:xfrm>
        </p:grpSpPr>
        <p:sp>
          <p:nvSpPr>
            <p:cNvPr id="15" name="圆角矩形 14"/>
            <p:cNvSpPr/>
            <p:nvPr>
              <p:custDataLst>
                <p:tags r:id="rId8"/>
              </p:custDataLst>
            </p:nvPr>
          </p:nvSpPr>
          <p:spPr>
            <a:xfrm>
              <a:off x="4788" y="1764"/>
              <a:ext cx="4073" cy="8238"/>
            </a:xfrm>
            <a:prstGeom prst="roundRect">
              <a:avLst>
                <a:gd name="adj" fmla="val 4225"/>
              </a:avLst>
            </a:prstGeom>
            <a:pattFill prst="pct5">
              <a:fgClr>
                <a:schemeClr val="tx2">
                  <a:lumMod val="90000"/>
                </a:schemeClr>
              </a:fgClr>
              <a:bgClr>
                <a:schemeClr val="bg1"/>
              </a:bgClr>
            </a:pattFill>
            <a:ln>
              <a:noFill/>
            </a:ln>
            <a:effectLst>
              <a:outerShdw blurRad="127000" dist="38100" dir="6540000" algn="tr" rotWithShape="0">
                <a:schemeClr val="tx1">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custDataLst>
                <p:tags r:id="rId9"/>
              </p:custDataLst>
            </p:nvPr>
          </p:nvSpPr>
          <p:spPr>
            <a:xfrm>
              <a:off x="4956" y="2156"/>
              <a:ext cx="3182" cy="5363"/>
            </a:xfrm>
            <a:prstGeom prst="rect">
              <a:avLst/>
            </a:prstGeom>
            <a:noFill/>
          </p:spPr>
          <p:txBody>
            <a:bodyPr wrap="square" rtlCol="0">
              <a:noAutofit/>
            </a:bodyPr>
            <a:lstStyle/>
            <a:p>
              <a:endParaRPr lang="zh-CN" altLang="en-US" sz="4000" b="1">
                <a:solidFill>
                  <a:schemeClr val="accent1"/>
                </a:solidFill>
                <a:latin typeface="Arial" panose="020B0604020202020204"/>
                <a:ea typeface="微软雅黑" panose="020B0503020204020204" charset="-122"/>
                <a:cs typeface="Arial Black" panose="020B0A04020102020204" charset="0"/>
              </a:endParaRPr>
            </a:p>
            <a:p>
              <a:endParaRPr lang="en-US" altLang="zh-CN" sz="2800" b="1">
                <a:solidFill>
                  <a:schemeClr val="accent1"/>
                </a:solidFill>
                <a:latin typeface="Arial" panose="020B0604020202020204"/>
                <a:ea typeface="微软雅黑" panose="020B0503020204020204" charset="-122"/>
                <a:cs typeface="Arial Black" panose="020B0A04020102020204" charset="0"/>
              </a:endParaRPr>
            </a:p>
            <a:p>
              <a:r>
                <a:rPr lang="en-US" altLang="zh-CN" sz="2000" b="1">
                  <a:solidFill>
                    <a:schemeClr val="accent1"/>
                  </a:solidFill>
                  <a:latin typeface="Arial" panose="020B0604020202020204"/>
                  <a:ea typeface="微软雅黑" panose="020B0503020204020204" charset="-122"/>
                  <a:cs typeface="Arial Black" panose="020B0A04020102020204" charset="0"/>
                </a:rPr>
                <a:t>１. 养成创新设计思想;</a:t>
              </a:r>
              <a:endParaRPr lang="en-US" altLang="zh-CN" sz="2000" b="1">
                <a:solidFill>
                  <a:schemeClr val="accent1"/>
                </a:solidFill>
                <a:latin typeface="Arial" panose="020B0604020202020204"/>
                <a:ea typeface="微软雅黑" panose="020B0503020204020204" charset="-122"/>
                <a:cs typeface="Arial Black" panose="020B0A04020102020204" charset="0"/>
              </a:endParaRPr>
            </a:p>
            <a:p>
              <a:endParaRPr lang="en-US" altLang="zh-CN" sz="2000" b="1">
                <a:solidFill>
                  <a:schemeClr val="accent1"/>
                </a:solidFill>
                <a:latin typeface="Arial" panose="020B0604020202020204"/>
                <a:ea typeface="微软雅黑" panose="020B0503020204020204" charset="-122"/>
                <a:cs typeface="Arial Black" panose="020B0A04020102020204" charset="0"/>
              </a:endParaRPr>
            </a:p>
            <a:p>
              <a:r>
                <a:rPr lang="en-US" altLang="zh-CN" sz="2000" b="1">
                  <a:solidFill>
                    <a:schemeClr val="accent1"/>
                  </a:solidFill>
                  <a:latin typeface="Arial" panose="020B0604020202020204"/>
                  <a:ea typeface="微软雅黑" panose="020B0503020204020204" charset="-122"/>
                  <a:cs typeface="Arial Black" panose="020B0A04020102020204" charset="0"/>
                </a:rPr>
                <a:t>２. 初步具备夹具设计的职业能力</a:t>
              </a:r>
              <a:r>
                <a:rPr lang="zh-CN" altLang="en-US" sz="2000" b="1">
                  <a:solidFill>
                    <a:schemeClr val="accent1"/>
                  </a:solidFill>
                  <a:latin typeface="Arial" panose="020B0604020202020204"/>
                  <a:ea typeface="微软雅黑" panose="020B0503020204020204" charset="-122"/>
                  <a:cs typeface="Arial Black" panose="020B0A04020102020204" charset="0"/>
                </a:rPr>
                <a:t>。</a:t>
              </a:r>
              <a:endParaRPr lang="zh-CN" altLang="en-US" sz="2000" b="1">
                <a:solidFill>
                  <a:schemeClr val="accent1"/>
                </a:solidFill>
                <a:latin typeface="Arial" panose="020B0604020202020204"/>
                <a:ea typeface="微软雅黑" panose="020B0503020204020204" charset="-122"/>
                <a:cs typeface="Arial Black" panose="020B0A04020102020204" charset="0"/>
              </a:endParaRPr>
            </a:p>
          </p:txBody>
        </p:sp>
        <p:sp>
          <p:nvSpPr>
            <p:cNvPr id="19" name="任意多边形 18"/>
            <p:cNvSpPr/>
            <p:nvPr>
              <p:custDataLst>
                <p:tags r:id="rId10"/>
              </p:custDataLst>
            </p:nvPr>
          </p:nvSpPr>
          <p:spPr>
            <a:xfrm>
              <a:off x="4788" y="7989"/>
              <a:ext cx="1269" cy="2014"/>
            </a:xfrm>
            <a:custGeom>
              <a:avLst/>
              <a:gdLst>
                <a:gd name="adj" fmla="val 5673"/>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968" h="1222">
                  <a:moveTo>
                    <a:pt x="24" y="0"/>
                  </a:moveTo>
                  <a:lnTo>
                    <a:pt x="388" y="0"/>
                  </a:lnTo>
                  <a:lnTo>
                    <a:pt x="381" y="21"/>
                  </a:lnTo>
                  <a:cubicBezTo>
                    <a:pt x="365" y="72"/>
                    <a:pt x="355" y="127"/>
                    <a:pt x="352" y="183"/>
                  </a:cubicBezTo>
                  <a:cubicBezTo>
                    <a:pt x="333" y="539"/>
                    <a:pt x="602" y="843"/>
                    <a:pt x="954" y="870"/>
                  </a:cubicBezTo>
                  <a:lnTo>
                    <a:pt x="968" y="871"/>
                  </a:lnTo>
                  <a:lnTo>
                    <a:pt x="968" y="1222"/>
                  </a:lnTo>
                  <a:lnTo>
                    <a:pt x="953" y="1222"/>
                  </a:lnTo>
                  <a:cubicBezTo>
                    <a:pt x="398" y="1193"/>
                    <a:pt x="-28" y="719"/>
                    <a:pt x="1" y="165"/>
                  </a:cubicBezTo>
                  <a:cubicBezTo>
                    <a:pt x="4" y="113"/>
                    <a:pt x="11" y="62"/>
                    <a:pt x="21" y="13"/>
                  </a:cubicBezTo>
                  <a:lnTo>
                    <a:pt x="24" y="0"/>
                  </a:lnTo>
                  <a:close/>
                </a:path>
              </a:pathLst>
            </a:custGeom>
            <a:gradFill>
              <a:gsLst>
                <a:gs pos="100000">
                  <a:schemeClr val="accent1"/>
                </a:gs>
                <a:gs pos="0">
                  <a:schemeClr val="accent1">
                    <a:alpha val="0"/>
                  </a:schemeClr>
                </a:gs>
              </a:gsLst>
              <a:path path="circle">
                <a:fillToRect l="100000" t="100000"/>
              </a:path>
              <a:tileRect r="-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2" name="圆角矩形 1"/>
          <p:cNvSpPr/>
          <p:nvPr/>
        </p:nvSpPr>
        <p:spPr>
          <a:xfrm>
            <a:off x="2068830" y="838200"/>
            <a:ext cx="2929255" cy="685165"/>
          </a:xfrm>
          <a:prstGeom prst="roundRect">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2400" b="1">
                <a:solidFill>
                  <a:schemeClr val="tx1"/>
                </a:solidFill>
                <a:latin typeface="Arial" panose="020B0604020202020204"/>
                <a:ea typeface="微软雅黑" panose="020B0503020204020204" charset="-122"/>
                <a:cs typeface="Arial Black" panose="020B0A04020102020204" charset="0"/>
                <a:sym typeface="+mn-ea"/>
              </a:rPr>
              <a:t>知识目标</a:t>
            </a:r>
            <a:endParaRPr lang="zh-CN" altLang="en-US" sz="2400" b="1">
              <a:solidFill>
                <a:schemeClr val="tx1"/>
              </a:solidFill>
              <a:latin typeface="Arial" panose="020B0604020202020204"/>
              <a:ea typeface="微软雅黑" panose="020B0503020204020204" charset="-122"/>
              <a:cs typeface="Arial Black" panose="020B0A04020102020204" charset="0"/>
              <a:sym typeface="+mn-ea"/>
            </a:endParaRPr>
          </a:p>
        </p:txBody>
      </p:sp>
      <p:sp>
        <p:nvSpPr>
          <p:cNvPr id="3" name="文本框 2"/>
          <p:cNvSpPr txBox="1"/>
          <p:nvPr/>
        </p:nvSpPr>
        <p:spPr>
          <a:xfrm>
            <a:off x="2149475" y="2406015"/>
            <a:ext cx="2766695" cy="1938020"/>
          </a:xfrm>
          <a:prstGeom prst="rect">
            <a:avLst/>
          </a:prstGeom>
          <a:noFill/>
        </p:spPr>
        <p:txBody>
          <a:bodyPr wrap="square" rtlCol="0">
            <a:spAutoFit/>
          </a:bodyPr>
          <a:p>
            <a:r>
              <a:rPr lang="en-US" altLang="zh-CN" sz="2000" b="1">
                <a:solidFill>
                  <a:schemeClr val="accent1"/>
                </a:solidFill>
                <a:latin typeface="Arial" panose="020B0604020202020204"/>
                <a:ea typeface="微软雅黑" panose="020B0503020204020204" charset="-122"/>
                <a:cs typeface="Arial Black" panose="020B0A04020102020204" charset="0"/>
                <a:sym typeface="+mn-ea"/>
              </a:rPr>
              <a:t>１.了解夹具整体设计的过程;</a:t>
            </a:r>
            <a:endParaRPr lang="en-US" altLang="zh-CN" sz="2000" b="1">
              <a:solidFill>
                <a:schemeClr val="accent1"/>
              </a:solidFill>
              <a:latin typeface="Arial" panose="020B0604020202020204"/>
              <a:ea typeface="微软雅黑" panose="020B0503020204020204" charset="-122"/>
              <a:cs typeface="Arial Black" panose="020B0A04020102020204" charset="0"/>
              <a:sym typeface="+mn-ea"/>
            </a:endParaRPr>
          </a:p>
          <a:p>
            <a:endParaRPr lang="en-US" altLang="zh-CN" sz="2000" b="1">
              <a:solidFill>
                <a:schemeClr val="accent1"/>
              </a:solidFill>
              <a:latin typeface="Arial" panose="020B0604020202020204"/>
              <a:ea typeface="微软雅黑" panose="020B0503020204020204" charset="-122"/>
              <a:cs typeface="Arial Black" panose="020B0A04020102020204" charset="0"/>
              <a:sym typeface="+mn-ea"/>
            </a:endParaRPr>
          </a:p>
          <a:p>
            <a:r>
              <a:rPr lang="en-US" altLang="zh-CN" sz="2000" b="1">
                <a:solidFill>
                  <a:schemeClr val="accent1"/>
                </a:solidFill>
                <a:latin typeface="Arial" panose="020B0604020202020204"/>
                <a:ea typeface="微软雅黑" panose="020B0503020204020204" charset="-122"/>
                <a:cs typeface="Arial Black" panose="020B0A04020102020204" charset="0"/>
                <a:sym typeface="+mn-ea"/>
              </a:rPr>
              <a:t>２. 掌握夹具整体设计的相关计算方法</a:t>
            </a:r>
            <a:r>
              <a:rPr lang="zh-CN" altLang="en-US" sz="2000" b="1">
                <a:solidFill>
                  <a:schemeClr val="accent1"/>
                </a:solidFill>
                <a:latin typeface="Arial" panose="020B0604020202020204"/>
                <a:ea typeface="微软雅黑" panose="020B0503020204020204" charset="-122"/>
                <a:cs typeface="Arial Black" panose="020B0A04020102020204" charset="0"/>
                <a:sym typeface="+mn-ea"/>
              </a:rPr>
              <a:t>。</a:t>
            </a:r>
            <a:endParaRPr lang="en-US" altLang="zh-CN" sz="2000" b="1">
              <a:solidFill>
                <a:schemeClr val="accent1"/>
              </a:solidFill>
              <a:latin typeface="Arial" panose="020B0604020202020204"/>
              <a:ea typeface="微软雅黑" panose="020B0503020204020204" charset="-122"/>
              <a:cs typeface="Arial Black" panose="020B0A04020102020204" charset="0"/>
              <a:sym typeface="+mn-ea"/>
            </a:endParaRPr>
          </a:p>
          <a:p>
            <a:endParaRPr lang="zh-CN" altLang="en-US" sz="2000" b="1">
              <a:solidFill>
                <a:schemeClr val="accent1"/>
              </a:solidFill>
              <a:latin typeface="Arial" panose="020B0604020202020204"/>
              <a:ea typeface="微软雅黑" panose="020B0503020204020204" charset="-122"/>
              <a:cs typeface="Arial Black" panose="020B0A04020102020204" charset="0"/>
            </a:endParaRPr>
          </a:p>
        </p:txBody>
      </p:sp>
      <p:sp>
        <p:nvSpPr>
          <p:cNvPr id="4" name="圆角矩形 3"/>
          <p:cNvSpPr/>
          <p:nvPr>
            <p:custDataLst>
              <p:tags r:id="rId11"/>
            </p:custDataLst>
          </p:nvPr>
        </p:nvSpPr>
        <p:spPr>
          <a:xfrm>
            <a:off x="5474335" y="838835"/>
            <a:ext cx="2929255" cy="685165"/>
          </a:xfrm>
          <a:prstGeom prst="roundRect">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2400" b="1">
                <a:solidFill>
                  <a:schemeClr val="tx1"/>
                </a:solidFill>
                <a:latin typeface="Arial" panose="020B0604020202020204"/>
                <a:ea typeface="微软雅黑" panose="020B0503020204020204" charset="-122"/>
                <a:cs typeface="Arial Black" panose="020B0A04020102020204" charset="0"/>
                <a:sym typeface="+mn-ea"/>
              </a:rPr>
              <a:t>技能目标</a:t>
            </a:r>
            <a:endParaRPr lang="zh-CN" altLang="en-US" sz="2400" b="1">
              <a:solidFill>
                <a:schemeClr val="tx1"/>
              </a:solidFill>
              <a:latin typeface="Arial" panose="020B0604020202020204"/>
              <a:ea typeface="微软雅黑" panose="020B0503020204020204" charset="-122"/>
              <a:cs typeface="Arial Black" panose="020B0A04020102020204" charset="0"/>
              <a:sym typeface="+mn-ea"/>
            </a:endParaRPr>
          </a:p>
        </p:txBody>
      </p:sp>
      <p:sp>
        <p:nvSpPr>
          <p:cNvPr id="5" name="圆角矩形 4"/>
          <p:cNvSpPr/>
          <p:nvPr>
            <p:custDataLst>
              <p:tags r:id="rId12"/>
            </p:custDataLst>
          </p:nvPr>
        </p:nvSpPr>
        <p:spPr>
          <a:xfrm>
            <a:off x="8977630" y="870585"/>
            <a:ext cx="2929255" cy="685165"/>
          </a:xfrm>
          <a:prstGeom prst="roundRect">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2400" b="1">
                <a:solidFill>
                  <a:schemeClr val="tx1"/>
                </a:solidFill>
                <a:latin typeface="Arial" panose="020B0604020202020204"/>
                <a:ea typeface="微软雅黑" panose="020B0503020204020204" charset="-122"/>
                <a:cs typeface="Arial Black" panose="020B0A04020102020204" charset="0"/>
                <a:sym typeface="+mn-ea"/>
              </a:rPr>
              <a:t>素养目标</a:t>
            </a:r>
            <a:endParaRPr lang="zh-CN" altLang="en-US" sz="2400" b="1">
              <a:solidFill>
                <a:schemeClr val="tx1"/>
              </a:solidFill>
              <a:latin typeface="Arial" panose="020B0604020202020204"/>
              <a:ea typeface="微软雅黑" panose="020B0503020204020204" charset="-122"/>
              <a:cs typeface="Arial Black" panose="020B0A04020102020204" charset="0"/>
              <a:sym typeface="+mn-ea"/>
            </a:endParaRPr>
          </a:p>
        </p:txBody>
      </p:sp>
    </p:spTree>
    <p:custDataLst>
      <p:tags r:id="rId13"/>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文本框 76"/>
          <p:cNvSpPr txBox="1"/>
          <p:nvPr>
            <p:custDataLst>
              <p:tags r:id="rId1"/>
            </p:custDataLst>
          </p:nvPr>
        </p:nvSpPr>
        <p:spPr>
          <a:xfrm>
            <a:off x="1290320" y="998855"/>
            <a:ext cx="1874520" cy="962660"/>
          </a:xfrm>
          <a:prstGeom prst="rect">
            <a:avLst/>
          </a:prstGeom>
          <a:noFill/>
        </p:spPr>
        <p:txBody>
          <a:bodyPr wrap="square" rtlCol="0" anchor="t" anchorCtr="0">
            <a:normAutofit fontScale="90000" lnSpcReduction="10000"/>
          </a:bodyPr>
          <a:lstStyle/>
          <a:p>
            <a:pPr algn="dist">
              <a:lnSpc>
                <a:spcPct val="100000"/>
              </a:lnSpc>
              <a:spcBef>
                <a:spcPts val="0"/>
              </a:spcBef>
              <a:spcAft>
                <a:spcPts val="0"/>
              </a:spcAft>
            </a:pPr>
            <a:r>
              <a:rPr lang="zh-CN" altLang="en-US" sz="6000" b="1" dirty="0">
                <a:gradFill>
                  <a:gsLst>
                    <a:gs pos="100000">
                      <a:schemeClr val="accent1">
                        <a:lumMod val="75000"/>
                      </a:schemeClr>
                    </a:gs>
                    <a:gs pos="4000">
                      <a:schemeClr val="accent1">
                        <a:lumMod val="60000"/>
                        <a:lumOff val="40000"/>
                      </a:schemeClr>
                    </a:gs>
                    <a:gs pos="33000">
                      <a:schemeClr val="accent1"/>
                    </a:gs>
                  </a:gsLst>
                  <a:lin ang="2700000" scaled="0"/>
                  <a:tileRect/>
                </a:gradFill>
                <a:latin typeface="Arial" panose="020B0604020202020204" pitchFamily="34" charset="0"/>
                <a:ea typeface="微软雅黑" panose="020B0503020204020204" charset="-122"/>
              </a:rPr>
              <a:t>目 录</a:t>
            </a:r>
            <a:endParaRPr lang="zh-CN" altLang="en-US" sz="6000" b="1" dirty="0">
              <a:gradFill>
                <a:gsLst>
                  <a:gs pos="100000">
                    <a:schemeClr val="accent1">
                      <a:lumMod val="75000"/>
                    </a:schemeClr>
                  </a:gs>
                  <a:gs pos="4000">
                    <a:schemeClr val="accent1">
                      <a:lumMod val="60000"/>
                      <a:lumOff val="40000"/>
                    </a:schemeClr>
                  </a:gs>
                  <a:gs pos="33000">
                    <a:schemeClr val="accent1"/>
                  </a:gs>
                </a:gsLst>
                <a:lin ang="2700000" scaled="0"/>
                <a:tileRect/>
              </a:gradFill>
              <a:latin typeface="Arial" panose="020B0604020202020204" pitchFamily="34" charset="0"/>
              <a:ea typeface="微软雅黑" panose="020B0503020204020204" charset="-122"/>
            </a:endParaRPr>
          </a:p>
        </p:txBody>
      </p:sp>
      <p:sp>
        <p:nvSpPr>
          <p:cNvPr id="2" name="同心圆 1"/>
          <p:cNvSpPr/>
          <p:nvPr>
            <p:custDataLst>
              <p:tags r:id="rId2"/>
            </p:custDataLst>
          </p:nvPr>
        </p:nvSpPr>
        <p:spPr>
          <a:xfrm rot="19440000" flipH="1">
            <a:off x="11440795" y="1885725"/>
            <a:ext cx="337185" cy="337185"/>
          </a:xfrm>
          <a:prstGeom prst="donut">
            <a:avLst>
              <a:gd name="adj" fmla="val 27083"/>
            </a:avLst>
          </a:pr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dk1"/>
              </a:solidFill>
            </a:endParaRPr>
          </a:p>
        </p:txBody>
      </p:sp>
      <p:sp>
        <p:nvSpPr>
          <p:cNvPr id="3" name="同心圆 2"/>
          <p:cNvSpPr/>
          <p:nvPr>
            <p:custDataLst>
              <p:tags r:id="rId3"/>
            </p:custDataLst>
          </p:nvPr>
        </p:nvSpPr>
        <p:spPr>
          <a:xfrm rot="19440000" flipH="1">
            <a:off x="7905115" y="1885725"/>
            <a:ext cx="337185" cy="337185"/>
          </a:xfrm>
          <a:prstGeom prst="donut">
            <a:avLst>
              <a:gd name="adj" fmla="val 27083"/>
            </a:avLst>
          </a:pr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dk1"/>
              </a:solidFill>
            </a:endParaRPr>
          </a:p>
        </p:txBody>
      </p:sp>
      <p:sp>
        <p:nvSpPr>
          <p:cNvPr id="4" name="同心圆 3"/>
          <p:cNvSpPr/>
          <p:nvPr>
            <p:custDataLst>
              <p:tags r:id="rId4"/>
            </p:custDataLst>
          </p:nvPr>
        </p:nvSpPr>
        <p:spPr>
          <a:xfrm rot="19440000" flipH="1">
            <a:off x="4328795" y="1885725"/>
            <a:ext cx="337185" cy="337185"/>
          </a:xfrm>
          <a:prstGeom prst="donut">
            <a:avLst>
              <a:gd name="adj" fmla="val 27083"/>
            </a:avLst>
          </a:pr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dk1"/>
              </a:solidFill>
            </a:endParaRPr>
          </a:p>
        </p:txBody>
      </p:sp>
      <p:sp>
        <p:nvSpPr>
          <p:cNvPr id="5" name="圆角矩形 4"/>
          <p:cNvSpPr/>
          <p:nvPr>
            <p:custDataLst>
              <p:tags r:id="rId5"/>
            </p:custDataLst>
          </p:nvPr>
        </p:nvSpPr>
        <p:spPr>
          <a:xfrm>
            <a:off x="1397000" y="2045745"/>
            <a:ext cx="3120390" cy="1320800"/>
          </a:xfrm>
          <a:prstGeom prst="roundRect">
            <a:avLst>
              <a:gd name="adj" fmla="val 4398"/>
            </a:avLst>
          </a:prstGeom>
          <a:solidFill>
            <a:schemeClr val="bg1"/>
          </a:solidFill>
          <a:ln>
            <a:noFill/>
          </a:ln>
          <a:effectLst>
            <a:outerShdw blurRad="165100" dist="38100" dir="2760000" algn="l" rotWithShape="0">
              <a:schemeClr val="accent1">
                <a:lumMod val="50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文本框 5"/>
          <p:cNvSpPr txBox="1"/>
          <p:nvPr>
            <p:custDataLst>
              <p:tags r:id="rId6"/>
            </p:custDataLst>
          </p:nvPr>
        </p:nvSpPr>
        <p:spPr>
          <a:xfrm>
            <a:off x="1938655" y="2174015"/>
            <a:ext cx="594360" cy="419100"/>
          </a:xfrm>
          <a:prstGeom prst="rect">
            <a:avLst/>
          </a:prstGeom>
          <a:noFill/>
        </p:spPr>
        <p:txBody>
          <a:bodyPr wrap="square" rtlCol="0">
            <a:normAutofit fontScale="75000" lnSpcReduction="20000"/>
          </a:bodyPr>
          <a:p>
            <a:r>
              <a:rPr lang="en-US" sz="2800" b="1" dirty="0">
                <a:solidFill>
                  <a:schemeClr val="accent1"/>
                </a:solidFill>
                <a:latin typeface="Arial" panose="020B0604020202020204" pitchFamily="34" charset="0"/>
                <a:ea typeface="微软雅黑" panose="020B0503020204020204" charset="-122"/>
                <a:cs typeface="Bahnschrift" panose="020B0502040204020203" charset="0"/>
              </a:rPr>
              <a:t>01</a:t>
            </a:r>
            <a:endParaRPr lang="en-US" sz="2800" b="1" dirty="0">
              <a:solidFill>
                <a:schemeClr val="accent1"/>
              </a:solidFill>
              <a:latin typeface="Arial" panose="020B0604020202020204" pitchFamily="34" charset="0"/>
              <a:ea typeface="微软雅黑" panose="020B0503020204020204" charset="-122"/>
              <a:cs typeface="Bahnschrift" panose="020B0502040204020203" charset="0"/>
            </a:endParaRPr>
          </a:p>
        </p:txBody>
      </p:sp>
      <p:sp>
        <p:nvSpPr>
          <p:cNvPr id="7" name="圆角矩形 6"/>
          <p:cNvSpPr/>
          <p:nvPr>
            <p:custDataLst>
              <p:tags r:id="rId7"/>
            </p:custDataLst>
          </p:nvPr>
        </p:nvSpPr>
        <p:spPr>
          <a:xfrm>
            <a:off x="1397000" y="2045745"/>
            <a:ext cx="353695" cy="1320800"/>
          </a:xfrm>
          <a:prstGeom prst="roundRect">
            <a:avLst>
              <a:gd name="adj" fmla="val 4398"/>
            </a:avLst>
          </a:prstGeom>
          <a:pattFill prst="wdDnDiag">
            <a:fgClr>
              <a:schemeClr val="accent1">
                <a:lumMod val="75000"/>
              </a:schemeClr>
            </a:fgClr>
            <a:bgClr>
              <a:schemeClr val="accent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p>
        </p:txBody>
      </p:sp>
      <p:sp>
        <p:nvSpPr>
          <p:cNvPr id="8" name="文本框 7"/>
          <p:cNvSpPr txBox="1"/>
          <p:nvPr>
            <p:custDataLst>
              <p:tags r:id="rId8"/>
            </p:custDataLst>
          </p:nvPr>
        </p:nvSpPr>
        <p:spPr>
          <a:xfrm>
            <a:off x="1938655" y="2688365"/>
            <a:ext cx="2508885" cy="607060"/>
          </a:xfrm>
          <a:prstGeom prst="rect">
            <a:avLst/>
          </a:prstGeom>
          <a:noFill/>
          <a:effectLst/>
        </p:spPr>
        <p:txBody>
          <a:bodyPr wrap="square" rtlCol="0">
            <a:normAutofit fontScale="60000"/>
          </a:bodyPr>
          <a:p>
            <a:pPr algn="l"/>
            <a:r>
              <a:rPr lang="zh-CN" altLang="en-US" sz="2400" b="1" dirty="0">
                <a:latin typeface="Arial" panose="020B0604020202020204" pitchFamily="34" charset="0"/>
                <a:sym typeface="+mn-ea"/>
              </a:rPr>
              <a:t>明确设计任务、收集分析原始资料</a:t>
            </a:r>
            <a:endParaRPr lang="zh-CN" altLang="en-US" sz="2400" b="1">
              <a:solidFill>
                <a:schemeClr val="tx1"/>
              </a:solidFill>
              <a:latin typeface="Arial" panose="020B0604020202020204" pitchFamily="34" charset="0"/>
              <a:ea typeface="微软雅黑" panose="020B0503020204020204" charset="-122"/>
            </a:endParaRPr>
          </a:p>
        </p:txBody>
      </p:sp>
      <p:sp>
        <p:nvSpPr>
          <p:cNvPr id="9" name="圆角矩形 8"/>
          <p:cNvSpPr/>
          <p:nvPr>
            <p:custDataLst>
              <p:tags r:id="rId9"/>
            </p:custDataLst>
          </p:nvPr>
        </p:nvSpPr>
        <p:spPr>
          <a:xfrm>
            <a:off x="4953000" y="2045745"/>
            <a:ext cx="3120390" cy="1320800"/>
          </a:xfrm>
          <a:prstGeom prst="roundRect">
            <a:avLst>
              <a:gd name="adj" fmla="val 4398"/>
            </a:avLst>
          </a:prstGeom>
          <a:solidFill>
            <a:schemeClr val="bg1"/>
          </a:solidFill>
          <a:ln>
            <a:noFill/>
          </a:ln>
          <a:effectLst>
            <a:outerShdw blurRad="165100" dist="38100" dir="2760000" algn="l" rotWithShape="0">
              <a:schemeClr val="accent1">
                <a:lumMod val="50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2" name="文本框 11"/>
          <p:cNvSpPr txBox="1"/>
          <p:nvPr>
            <p:custDataLst>
              <p:tags r:id="rId10"/>
            </p:custDataLst>
          </p:nvPr>
        </p:nvSpPr>
        <p:spPr>
          <a:xfrm>
            <a:off x="5494655" y="2174015"/>
            <a:ext cx="594360" cy="419100"/>
          </a:xfrm>
          <a:prstGeom prst="rect">
            <a:avLst/>
          </a:prstGeom>
          <a:noFill/>
        </p:spPr>
        <p:txBody>
          <a:bodyPr wrap="square" rtlCol="0">
            <a:normAutofit fontScale="75000" lnSpcReduction="20000"/>
          </a:bodyPr>
          <a:p>
            <a:r>
              <a:rPr lang="en-US" sz="2800" b="1">
                <a:solidFill>
                  <a:schemeClr val="accent1"/>
                </a:solidFill>
                <a:latin typeface="Arial" panose="020B0604020202020204" pitchFamily="34" charset="0"/>
                <a:ea typeface="微软雅黑" panose="020B0503020204020204" charset="-122"/>
                <a:cs typeface="Bahnschrift" panose="020B0502040204020203" charset="0"/>
              </a:rPr>
              <a:t>02</a:t>
            </a:r>
            <a:endParaRPr lang="en-US" sz="2800" b="1">
              <a:solidFill>
                <a:schemeClr val="accent1"/>
              </a:solidFill>
              <a:latin typeface="Arial" panose="020B0604020202020204" pitchFamily="34" charset="0"/>
              <a:ea typeface="微软雅黑" panose="020B0503020204020204" charset="-122"/>
              <a:cs typeface="Bahnschrift" panose="020B0502040204020203" charset="0"/>
            </a:endParaRPr>
          </a:p>
        </p:txBody>
      </p:sp>
      <p:sp>
        <p:nvSpPr>
          <p:cNvPr id="13" name="圆角矩形 12"/>
          <p:cNvSpPr/>
          <p:nvPr>
            <p:custDataLst>
              <p:tags r:id="rId11"/>
            </p:custDataLst>
          </p:nvPr>
        </p:nvSpPr>
        <p:spPr>
          <a:xfrm>
            <a:off x="4953000" y="2045745"/>
            <a:ext cx="353695" cy="1320800"/>
          </a:xfrm>
          <a:prstGeom prst="roundRect">
            <a:avLst>
              <a:gd name="adj" fmla="val 4398"/>
            </a:avLst>
          </a:prstGeom>
          <a:pattFill prst="wdDnDiag">
            <a:fgClr>
              <a:schemeClr val="accent1">
                <a:lumMod val="75000"/>
              </a:schemeClr>
            </a:fgClr>
            <a:bgClr>
              <a:schemeClr val="accent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7" name="文本框 16"/>
          <p:cNvSpPr txBox="1"/>
          <p:nvPr>
            <p:custDataLst>
              <p:tags r:id="rId12"/>
            </p:custDataLst>
          </p:nvPr>
        </p:nvSpPr>
        <p:spPr>
          <a:xfrm>
            <a:off x="5494655" y="2688365"/>
            <a:ext cx="2508885" cy="607060"/>
          </a:xfrm>
          <a:prstGeom prst="rect">
            <a:avLst/>
          </a:prstGeom>
          <a:noFill/>
          <a:effectLst/>
        </p:spPr>
        <p:txBody>
          <a:bodyPr wrap="square" rtlCol="0">
            <a:normAutofit/>
          </a:bodyPr>
          <a:p>
            <a:pPr algn="l"/>
            <a:r>
              <a:rPr lang="zh-CN" altLang="en-US" sz="2400" b="1" dirty="0">
                <a:latin typeface="Arial" panose="020B0604020202020204" pitchFamily="34" charset="0"/>
                <a:sym typeface="+mn-ea"/>
              </a:rPr>
              <a:t>确定夹具结构</a:t>
            </a:r>
            <a:endParaRPr lang="zh-CN" altLang="en-US" sz="2400" b="1" dirty="0">
              <a:solidFill>
                <a:schemeClr val="tx1"/>
              </a:solidFill>
              <a:latin typeface="Arial" panose="020B0604020202020204" pitchFamily="34" charset="0"/>
            </a:endParaRPr>
          </a:p>
        </p:txBody>
      </p:sp>
      <p:sp>
        <p:nvSpPr>
          <p:cNvPr id="18" name="圆角矩形 17"/>
          <p:cNvSpPr/>
          <p:nvPr>
            <p:custDataLst>
              <p:tags r:id="rId13"/>
            </p:custDataLst>
          </p:nvPr>
        </p:nvSpPr>
        <p:spPr>
          <a:xfrm>
            <a:off x="8509000" y="2045745"/>
            <a:ext cx="3120390" cy="1320800"/>
          </a:xfrm>
          <a:prstGeom prst="roundRect">
            <a:avLst>
              <a:gd name="adj" fmla="val 4398"/>
            </a:avLst>
          </a:prstGeom>
          <a:solidFill>
            <a:schemeClr val="bg1"/>
          </a:solidFill>
          <a:ln>
            <a:noFill/>
          </a:ln>
          <a:effectLst>
            <a:outerShdw blurRad="165100" dist="38100" dir="2760000" algn="l" rotWithShape="0">
              <a:schemeClr val="accent1">
                <a:lumMod val="50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文本框 18"/>
          <p:cNvSpPr txBox="1"/>
          <p:nvPr>
            <p:custDataLst>
              <p:tags r:id="rId14"/>
            </p:custDataLst>
          </p:nvPr>
        </p:nvSpPr>
        <p:spPr>
          <a:xfrm>
            <a:off x="9050655" y="2174015"/>
            <a:ext cx="594360" cy="419100"/>
          </a:xfrm>
          <a:prstGeom prst="rect">
            <a:avLst/>
          </a:prstGeom>
          <a:noFill/>
        </p:spPr>
        <p:txBody>
          <a:bodyPr wrap="square" rtlCol="0">
            <a:normAutofit fontScale="75000" lnSpcReduction="20000"/>
          </a:bodyPr>
          <a:p>
            <a:r>
              <a:rPr lang="en-US" sz="2800" b="1">
                <a:solidFill>
                  <a:schemeClr val="accent1"/>
                </a:solidFill>
                <a:latin typeface="Arial" panose="020B0604020202020204" pitchFamily="34" charset="0"/>
                <a:ea typeface="微软雅黑" panose="020B0503020204020204" charset="-122"/>
                <a:cs typeface="Bahnschrift" panose="020B0502040204020203" charset="0"/>
              </a:rPr>
              <a:t>03</a:t>
            </a:r>
            <a:endParaRPr lang="en-US" sz="2800" b="1">
              <a:solidFill>
                <a:schemeClr val="accent1"/>
              </a:solidFill>
              <a:latin typeface="Arial" panose="020B0604020202020204" pitchFamily="34" charset="0"/>
              <a:ea typeface="微软雅黑" panose="020B0503020204020204" charset="-122"/>
              <a:cs typeface="Bahnschrift" panose="020B0502040204020203" charset="0"/>
            </a:endParaRPr>
          </a:p>
        </p:txBody>
      </p:sp>
      <p:sp>
        <p:nvSpPr>
          <p:cNvPr id="20" name="圆角矩形 19"/>
          <p:cNvSpPr/>
          <p:nvPr>
            <p:custDataLst>
              <p:tags r:id="rId15"/>
            </p:custDataLst>
          </p:nvPr>
        </p:nvSpPr>
        <p:spPr>
          <a:xfrm>
            <a:off x="8509000" y="2045745"/>
            <a:ext cx="353695" cy="1320800"/>
          </a:xfrm>
          <a:prstGeom prst="roundRect">
            <a:avLst>
              <a:gd name="adj" fmla="val 4398"/>
            </a:avLst>
          </a:prstGeom>
          <a:pattFill prst="wdDnDiag">
            <a:fgClr>
              <a:schemeClr val="accent1">
                <a:lumMod val="75000"/>
              </a:schemeClr>
            </a:fgClr>
            <a:bgClr>
              <a:schemeClr val="accent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1" name="文本框 20"/>
          <p:cNvSpPr txBox="1"/>
          <p:nvPr>
            <p:custDataLst>
              <p:tags r:id="rId16"/>
            </p:custDataLst>
          </p:nvPr>
        </p:nvSpPr>
        <p:spPr>
          <a:xfrm>
            <a:off x="8980805" y="2688365"/>
            <a:ext cx="2508885" cy="607060"/>
          </a:xfrm>
          <a:prstGeom prst="rect">
            <a:avLst/>
          </a:prstGeom>
          <a:noFill/>
          <a:effectLst/>
        </p:spPr>
        <p:txBody>
          <a:bodyPr wrap="square" rtlCol="0">
            <a:normAutofit/>
          </a:bodyPr>
          <a:p>
            <a:pPr algn="l"/>
            <a:r>
              <a:rPr lang="zh-CN" altLang="en-US" sz="2400" b="1" dirty="0">
                <a:latin typeface="Arial" panose="020B0604020202020204" pitchFamily="34" charset="0"/>
                <a:sym typeface="Arial" panose="020B0604020202020204" pitchFamily="34" charset="0"/>
              </a:rPr>
              <a:t>绘制结构草图</a:t>
            </a:r>
            <a:endParaRPr lang="zh-CN" altLang="en-US" sz="2400" b="1">
              <a:solidFill>
                <a:schemeClr val="tx1"/>
              </a:solidFill>
              <a:latin typeface="Arial" panose="020B0604020202020204" pitchFamily="34" charset="0"/>
              <a:ea typeface="微软雅黑" panose="020B0503020204020204" charset="-122"/>
            </a:endParaRPr>
          </a:p>
        </p:txBody>
      </p:sp>
      <p:sp>
        <p:nvSpPr>
          <p:cNvPr id="22" name="同心圆 21"/>
          <p:cNvSpPr/>
          <p:nvPr>
            <p:custDataLst>
              <p:tags r:id="rId17"/>
            </p:custDataLst>
          </p:nvPr>
        </p:nvSpPr>
        <p:spPr>
          <a:xfrm rot="19440000" flipH="1">
            <a:off x="11440795" y="3504975"/>
            <a:ext cx="337185" cy="337185"/>
          </a:xfrm>
          <a:prstGeom prst="donut">
            <a:avLst>
              <a:gd name="adj" fmla="val 27083"/>
            </a:avLst>
          </a:pr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solidFill>
            </a:endParaRPr>
          </a:p>
        </p:txBody>
      </p:sp>
      <p:sp>
        <p:nvSpPr>
          <p:cNvPr id="24" name="同心圆 23"/>
          <p:cNvSpPr/>
          <p:nvPr>
            <p:custDataLst>
              <p:tags r:id="rId18"/>
            </p:custDataLst>
          </p:nvPr>
        </p:nvSpPr>
        <p:spPr>
          <a:xfrm rot="19440000" flipH="1">
            <a:off x="7905115" y="3504975"/>
            <a:ext cx="337185" cy="337185"/>
          </a:xfrm>
          <a:prstGeom prst="donut">
            <a:avLst>
              <a:gd name="adj" fmla="val 27083"/>
            </a:avLst>
          </a:pr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solidFill>
            </a:endParaRPr>
          </a:p>
        </p:txBody>
      </p:sp>
      <p:sp>
        <p:nvSpPr>
          <p:cNvPr id="28" name="同心圆 27"/>
          <p:cNvSpPr/>
          <p:nvPr>
            <p:custDataLst>
              <p:tags r:id="rId19"/>
            </p:custDataLst>
          </p:nvPr>
        </p:nvSpPr>
        <p:spPr>
          <a:xfrm rot="19440000" flipH="1">
            <a:off x="4328795" y="3504975"/>
            <a:ext cx="337185" cy="337185"/>
          </a:xfrm>
          <a:prstGeom prst="donut">
            <a:avLst>
              <a:gd name="adj" fmla="val 27083"/>
            </a:avLst>
          </a:pr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solidFill>
            </a:endParaRPr>
          </a:p>
        </p:txBody>
      </p:sp>
      <p:sp>
        <p:nvSpPr>
          <p:cNvPr id="29" name="圆角矩形 28"/>
          <p:cNvSpPr/>
          <p:nvPr>
            <p:custDataLst>
              <p:tags r:id="rId20"/>
            </p:custDataLst>
          </p:nvPr>
        </p:nvSpPr>
        <p:spPr>
          <a:xfrm>
            <a:off x="1397000" y="3664995"/>
            <a:ext cx="3120390" cy="1320800"/>
          </a:xfrm>
          <a:prstGeom prst="roundRect">
            <a:avLst>
              <a:gd name="adj" fmla="val 4398"/>
            </a:avLst>
          </a:prstGeom>
          <a:solidFill>
            <a:schemeClr val="bg1"/>
          </a:solidFill>
          <a:ln>
            <a:noFill/>
          </a:ln>
          <a:effectLst>
            <a:outerShdw blurRad="165100" dist="38100" dir="2760000" algn="l" rotWithShape="0">
              <a:schemeClr val="accent1">
                <a:lumMod val="50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文本框 29"/>
          <p:cNvSpPr txBox="1"/>
          <p:nvPr>
            <p:custDataLst>
              <p:tags r:id="rId21"/>
            </p:custDataLst>
          </p:nvPr>
        </p:nvSpPr>
        <p:spPr>
          <a:xfrm>
            <a:off x="1938655" y="3793265"/>
            <a:ext cx="594360" cy="419100"/>
          </a:xfrm>
          <a:prstGeom prst="rect">
            <a:avLst/>
          </a:prstGeom>
          <a:noFill/>
        </p:spPr>
        <p:txBody>
          <a:bodyPr wrap="square" rtlCol="0">
            <a:normAutofit fontScale="75000" lnSpcReduction="20000"/>
          </a:bodyPr>
          <a:lstStyle/>
          <a:p>
            <a:r>
              <a:rPr lang="en-US" sz="2800" b="1" dirty="0">
                <a:solidFill>
                  <a:schemeClr val="accent1"/>
                </a:solidFill>
                <a:latin typeface="Arial" panose="020B0604020202020204" pitchFamily="34" charset="0"/>
                <a:ea typeface="微软雅黑" panose="020B0503020204020204" charset="-122"/>
                <a:cs typeface="Bahnschrift" panose="020B0502040204020203" charset="0"/>
              </a:rPr>
              <a:t>04</a:t>
            </a:r>
            <a:endParaRPr lang="en-US" sz="2800" b="1" dirty="0">
              <a:solidFill>
                <a:schemeClr val="accent1"/>
              </a:solidFill>
              <a:latin typeface="Arial" panose="020B0604020202020204" pitchFamily="34" charset="0"/>
              <a:ea typeface="微软雅黑" panose="020B0503020204020204" charset="-122"/>
              <a:cs typeface="Bahnschrift" panose="020B0502040204020203" charset="0"/>
            </a:endParaRPr>
          </a:p>
        </p:txBody>
      </p:sp>
      <p:sp>
        <p:nvSpPr>
          <p:cNvPr id="31" name="圆角矩形 30"/>
          <p:cNvSpPr/>
          <p:nvPr>
            <p:custDataLst>
              <p:tags r:id="rId22"/>
            </p:custDataLst>
          </p:nvPr>
        </p:nvSpPr>
        <p:spPr>
          <a:xfrm>
            <a:off x="1397000" y="3664995"/>
            <a:ext cx="353695" cy="1320800"/>
          </a:xfrm>
          <a:prstGeom prst="roundRect">
            <a:avLst>
              <a:gd name="adj" fmla="val 4398"/>
            </a:avLst>
          </a:prstGeom>
          <a:pattFill prst="wdDnDiag">
            <a:fgClr>
              <a:schemeClr val="accent1">
                <a:lumMod val="75000"/>
              </a:schemeClr>
            </a:fgClr>
            <a:bgClr>
              <a:schemeClr val="accent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2" name="文本框 31"/>
          <p:cNvSpPr txBox="1"/>
          <p:nvPr>
            <p:custDataLst>
              <p:tags r:id="rId23"/>
            </p:custDataLst>
          </p:nvPr>
        </p:nvSpPr>
        <p:spPr>
          <a:xfrm>
            <a:off x="1938655" y="4307615"/>
            <a:ext cx="2508885" cy="607060"/>
          </a:xfrm>
          <a:prstGeom prst="rect">
            <a:avLst/>
          </a:prstGeom>
          <a:noFill/>
          <a:effectLst/>
        </p:spPr>
        <p:txBody>
          <a:bodyPr wrap="square" rtlCol="0">
            <a:normAutofit/>
          </a:bodyPr>
          <a:lstStyle/>
          <a:p>
            <a:pPr algn="l"/>
            <a:r>
              <a:rPr lang="zh-CN" altLang="en-US" sz="2400" b="1" dirty="0">
                <a:latin typeface="Arial" panose="020B0604020202020204" pitchFamily="34" charset="0"/>
                <a:sym typeface="+mn-ea"/>
              </a:rPr>
              <a:t>夹具精度分析</a:t>
            </a:r>
            <a:endParaRPr lang="zh-CN" altLang="en-US" sz="2400" b="1" dirty="0">
              <a:latin typeface="Arial" panose="020B0604020202020204" pitchFamily="34" charset="0"/>
            </a:endParaRPr>
          </a:p>
          <a:p>
            <a:pPr algn="l"/>
            <a:endParaRPr lang="zh-CN" altLang="en-US" sz="2400" b="1">
              <a:solidFill>
                <a:schemeClr val="tx1"/>
              </a:solidFill>
              <a:latin typeface="Arial" panose="020B0604020202020204" pitchFamily="34" charset="0"/>
              <a:ea typeface="微软雅黑" panose="020B0503020204020204" charset="-122"/>
            </a:endParaRPr>
          </a:p>
        </p:txBody>
      </p:sp>
      <p:sp>
        <p:nvSpPr>
          <p:cNvPr id="33" name="圆角矩形 32"/>
          <p:cNvSpPr/>
          <p:nvPr>
            <p:custDataLst>
              <p:tags r:id="rId24"/>
            </p:custDataLst>
          </p:nvPr>
        </p:nvSpPr>
        <p:spPr>
          <a:xfrm>
            <a:off x="4953000" y="3664995"/>
            <a:ext cx="3120390" cy="1320800"/>
          </a:xfrm>
          <a:prstGeom prst="roundRect">
            <a:avLst>
              <a:gd name="adj" fmla="val 4398"/>
            </a:avLst>
          </a:prstGeom>
          <a:solidFill>
            <a:schemeClr val="bg1"/>
          </a:solidFill>
          <a:ln>
            <a:noFill/>
          </a:ln>
          <a:effectLst>
            <a:outerShdw blurRad="165100" dist="38100" dir="2760000" algn="l" rotWithShape="0">
              <a:schemeClr val="accent1">
                <a:lumMod val="50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33"/>
          <p:cNvSpPr txBox="1"/>
          <p:nvPr>
            <p:custDataLst>
              <p:tags r:id="rId25"/>
            </p:custDataLst>
          </p:nvPr>
        </p:nvSpPr>
        <p:spPr>
          <a:xfrm>
            <a:off x="5494655" y="3793265"/>
            <a:ext cx="594360" cy="419100"/>
          </a:xfrm>
          <a:prstGeom prst="rect">
            <a:avLst/>
          </a:prstGeom>
          <a:noFill/>
        </p:spPr>
        <p:txBody>
          <a:bodyPr wrap="square" rtlCol="0">
            <a:normAutofit fontScale="75000" lnSpcReduction="20000"/>
          </a:bodyPr>
          <a:lstStyle/>
          <a:p>
            <a:r>
              <a:rPr lang="en-US" sz="2800" b="1">
                <a:solidFill>
                  <a:schemeClr val="accent1"/>
                </a:solidFill>
                <a:latin typeface="Arial" panose="020B0604020202020204" pitchFamily="34" charset="0"/>
                <a:ea typeface="微软雅黑" panose="020B0503020204020204" charset="-122"/>
                <a:cs typeface="Bahnschrift" panose="020B0502040204020203" charset="0"/>
              </a:rPr>
              <a:t>05</a:t>
            </a:r>
            <a:endParaRPr lang="en-US" sz="2800" b="1">
              <a:solidFill>
                <a:schemeClr val="accent1"/>
              </a:solidFill>
              <a:latin typeface="Arial" panose="020B0604020202020204" pitchFamily="34" charset="0"/>
              <a:ea typeface="微软雅黑" panose="020B0503020204020204" charset="-122"/>
              <a:cs typeface="Bahnschrift" panose="020B0502040204020203" charset="0"/>
            </a:endParaRPr>
          </a:p>
        </p:txBody>
      </p:sp>
      <p:sp>
        <p:nvSpPr>
          <p:cNvPr id="36" name="圆角矩形 35"/>
          <p:cNvSpPr/>
          <p:nvPr>
            <p:custDataLst>
              <p:tags r:id="rId26"/>
            </p:custDataLst>
          </p:nvPr>
        </p:nvSpPr>
        <p:spPr>
          <a:xfrm>
            <a:off x="4953000" y="3664995"/>
            <a:ext cx="353695" cy="1320800"/>
          </a:xfrm>
          <a:prstGeom prst="roundRect">
            <a:avLst>
              <a:gd name="adj" fmla="val 4398"/>
            </a:avLst>
          </a:prstGeom>
          <a:pattFill prst="wdDnDiag">
            <a:fgClr>
              <a:schemeClr val="accent1">
                <a:lumMod val="75000"/>
              </a:schemeClr>
            </a:fgClr>
            <a:bgClr>
              <a:schemeClr val="accent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文本框 36"/>
          <p:cNvSpPr txBox="1"/>
          <p:nvPr>
            <p:custDataLst>
              <p:tags r:id="rId27"/>
            </p:custDataLst>
          </p:nvPr>
        </p:nvSpPr>
        <p:spPr>
          <a:xfrm>
            <a:off x="5494655" y="4307615"/>
            <a:ext cx="2508885" cy="607060"/>
          </a:xfrm>
          <a:prstGeom prst="rect">
            <a:avLst/>
          </a:prstGeom>
          <a:noFill/>
          <a:effectLst/>
        </p:spPr>
        <p:txBody>
          <a:bodyPr wrap="square" rtlCol="0">
            <a:normAutofit/>
          </a:bodyPr>
          <a:lstStyle/>
          <a:p>
            <a:pPr algn="l"/>
            <a:r>
              <a:rPr lang="zh-CN" altLang="en-US" sz="2400" b="1" dirty="0">
                <a:latin typeface="Arial" panose="020B0604020202020204" pitchFamily="34" charset="0"/>
                <a:sym typeface="Arial" panose="020B0604020202020204" pitchFamily="34" charset="0"/>
              </a:rPr>
              <a:t>绘制夹具总装图</a:t>
            </a:r>
            <a:endParaRPr lang="zh-CN" altLang="en-US" sz="2400" b="1" dirty="0">
              <a:solidFill>
                <a:schemeClr val="tx1"/>
              </a:solidFill>
              <a:latin typeface="Arial" panose="020B0604020202020204" pitchFamily="34" charset="0"/>
            </a:endParaRPr>
          </a:p>
        </p:txBody>
      </p:sp>
      <p:sp>
        <p:nvSpPr>
          <p:cNvPr id="38" name="圆角矩形 37"/>
          <p:cNvSpPr/>
          <p:nvPr>
            <p:custDataLst>
              <p:tags r:id="rId28"/>
            </p:custDataLst>
          </p:nvPr>
        </p:nvSpPr>
        <p:spPr>
          <a:xfrm>
            <a:off x="8509000" y="3664995"/>
            <a:ext cx="3120390" cy="1320800"/>
          </a:xfrm>
          <a:prstGeom prst="roundRect">
            <a:avLst>
              <a:gd name="adj" fmla="val 4398"/>
            </a:avLst>
          </a:prstGeom>
          <a:solidFill>
            <a:schemeClr val="bg1"/>
          </a:solidFill>
          <a:ln>
            <a:noFill/>
          </a:ln>
          <a:effectLst>
            <a:outerShdw blurRad="165100" dist="38100" dir="2760000" algn="l" rotWithShape="0">
              <a:schemeClr val="accent1">
                <a:lumMod val="50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custDataLst>
              <p:tags r:id="rId29"/>
            </p:custDataLst>
          </p:nvPr>
        </p:nvSpPr>
        <p:spPr>
          <a:xfrm>
            <a:off x="9050655" y="3793265"/>
            <a:ext cx="594360" cy="419100"/>
          </a:xfrm>
          <a:prstGeom prst="rect">
            <a:avLst/>
          </a:prstGeom>
          <a:noFill/>
        </p:spPr>
        <p:txBody>
          <a:bodyPr wrap="square" rtlCol="0">
            <a:normAutofit fontScale="75000" lnSpcReduction="20000"/>
          </a:bodyPr>
          <a:lstStyle/>
          <a:p>
            <a:r>
              <a:rPr lang="en-US" sz="2800" b="1">
                <a:solidFill>
                  <a:schemeClr val="accent1"/>
                </a:solidFill>
                <a:latin typeface="Arial" panose="020B0604020202020204" pitchFamily="34" charset="0"/>
                <a:ea typeface="微软雅黑" panose="020B0503020204020204" charset="-122"/>
                <a:cs typeface="Bahnschrift" panose="020B0502040204020203" charset="0"/>
              </a:rPr>
              <a:t>06</a:t>
            </a:r>
            <a:endParaRPr lang="en-US" sz="2800" b="1">
              <a:solidFill>
                <a:schemeClr val="accent1"/>
              </a:solidFill>
              <a:latin typeface="Arial" panose="020B0604020202020204" pitchFamily="34" charset="0"/>
              <a:ea typeface="微软雅黑" panose="020B0503020204020204" charset="-122"/>
              <a:cs typeface="Bahnschrift" panose="020B0502040204020203" charset="0"/>
            </a:endParaRPr>
          </a:p>
        </p:txBody>
      </p:sp>
      <p:sp>
        <p:nvSpPr>
          <p:cNvPr id="43" name="圆角矩形 42"/>
          <p:cNvSpPr/>
          <p:nvPr>
            <p:custDataLst>
              <p:tags r:id="rId30"/>
            </p:custDataLst>
          </p:nvPr>
        </p:nvSpPr>
        <p:spPr>
          <a:xfrm>
            <a:off x="8509000" y="3664995"/>
            <a:ext cx="353695" cy="1320800"/>
          </a:xfrm>
          <a:prstGeom prst="roundRect">
            <a:avLst>
              <a:gd name="adj" fmla="val 4398"/>
            </a:avLst>
          </a:prstGeom>
          <a:pattFill prst="wdDnDiag">
            <a:fgClr>
              <a:schemeClr val="accent1">
                <a:lumMod val="75000"/>
              </a:schemeClr>
            </a:fgClr>
            <a:bgClr>
              <a:schemeClr val="accent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文本框 43"/>
          <p:cNvSpPr txBox="1"/>
          <p:nvPr>
            <p:custDataLst>
              <p:tags r:id="rId31"/>
            </p:custDataLst>
          </p:nvPr>
        </p:nvSpPr>
        <p:spPr>
          <a:xfrm>
            <a:off x="8980805" y="4307615"/>
            <a:ext cx="2508885" cy="607060"/>
          </a:xfrm>
          <a:prstGeom prst="rect">
            <a:avLst/>
          </a:prstGeom>
          <a:noFill/>
          <a:effectLst/>
        </p:spPr>
        <p:txBody>
          <a:bodyPr wrap="square" rtlCol="0">
            <a:normAutofit fontScale="60000"/>
          </a:bodyPr>
          <a:lstStyle/>
          <a:p>
            <a:pPr algn="l"/>
            <a:r>
              <a:rPr lang="zh-CN" altLang="en-US" sz="2400" b="1" dirty="0">
                <a:latin typeface="Arial" panose="020B0604020202020204" pitchFamily="34" charset="0"/>
                <a:sym typeface="Arial" panose="020B0604020202020204" pitchFamily="34" charset="0"/>
              </a:rPr>
              <a:t>确定夹具技术要求和有关尺寸以及公差配合</a:t>
            </a:r>
            <a:endParaRPr lang="zh-CN" altLang="en-US" sz="2400" b="1" dirty="0">
              <a:solidFill>
                <a:schemeClr val="tx1"/>
              </a:solidFill>
              <a:latin typeface="Arial" panose="020B0604020202020204" pitchFamily="34" charset="0"/>
            </a:endParaRPr>
          </a:p>
        </p:txBody>
      </p:sp>
      <p:sp>
        <p:nvSpPr>
          <p:cNvPr id="46" name="同心圆 45"/>
          <p:cNvSpPr/>
          <p:nvPr>
            <p:custDataLst>
              <p:tags r:id="rId32"/>
            </p:custDataLst>
          </p:nvPr>
        </p:nvSpPr>
        <p:spPr>
          <a:xfrm rot="19440000" flipH="1">
            <a:off x="7905115" y="5133750"/>
            <a:ext cx="337185" cy="337185"/>
          </a:xfrm>
          <a:prstGeom prst="donut">
            <a:avLst>
              <a:gd name="adj" fmla="val 27083"/>
            </a:avLst>
          </a:pr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solidFill>
            </a:endParaRPr>
          </a:p>
        </p:txBody>
      </p:sp>
      <p:sp>
        <p:nvSpPr>
          <p:cNvPr id="47" name="同心圆 46"/>
          <p:cNvSpPr/>
          <p:nvPr>
            <p:custDataLst>
              <p:tags r:id="rId33"/>
            </p:custDataLst>
          </p:nvPr>
        </p:nvSpPr>
        <p:spPr>
          <a:xfrm rot="19440000" flipH="1">
            <a:off x="4328795" y="5133750"/>
            <a:ext cx="337185" cy="337185"/>
          </a:xfrm>
          <a:prstGeom prst="donut">
            <a:avLst>
              <a:gd name="adj" fmla="val 27083"/>
            </a:avLst>
          </a:pr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solidFill>
            </a:endParaRPr>
          </a:p>
        </p:txBody>
      </p:sp>
      <p:sp>
        <p:nvSpPr>
          <p:cNvPr id="48" name="圆角矩形 47"/>
          <p:cNvSpPr/>
          <p:nvPr>
            <p:custDataLst>
              <p:tags r:id="rId34"/>
            </p:custDataLst>
          </p:nvPr>
        </p:nvSpPr>
        <p:spPr>
          <a:xfrm>
            <a:off x="1397000" y="5293770"/>
            <a:ext cx="3120390" cy="1320800"/>
          </a:xfrm>
          <a:prstGeom prst="roundRect">
            <a:avLst>
              <a:gd name="adj" fmla="val 4398"/>
            </a:avLst>
          </a:prstGeom>
          <a:solidFill>
            <a:schemeClr val="bg1"/>
          </a:solidFill>
          <a:ln>
            <a:noFill/>
          </a:ln>
          <a:effectLst>
            <a:outerShdw blurRad="165100" dist="38100" dir="2760000" algn="l" rotWithShape="0">
              <a:schemeClr val="accent1">
                <a:lumMod val="50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文本框 48"/>
          <p:cNvSpPr txBox="1"/>
          <p:nvPr>
            <p:custDataLst>
              <p:tags r:id="rId35"/>
            </p:custDataLst>
          </p:nvPr>
        </p:nvSpPr>
        <p:spPr>
          <a:xfrm>
            <a:off x="1938655" y="5422040"/>
            <a:ext cx="594360" cy="419100"/>
          </a:xfrm>
          <a:prstGeom prst="rect">
            <a:avLst/>
          </a:prstGeom>
          <a:noFill/>
        </p:spPr>
        <p:txBody>
          <a:bodyPr wrap="square" rtlCol="0">
            <a:normAutofit fontScale="75000" lnSpcReduction="20000"/>
          </a:bodyPr>
          <a:lstStyle/>
          <a:p>
            <a:r>
              <a:rPr lang="en-US" sz="2800" b="1" dirty="0">
                <a:solidFill>
                  <a:schemeClr val="accent1"/>
                </a:solidFill>
                <a:latin typeface="Arial" panose="020B0604020202020204" pitchFamily="34" charset="0"/>
                <a:ea typeface="微软雅黑" panose="020B0503020204020204" charset="-122"/>
                <a:cs typeface="Bahnschrift" panose="020B0502040204020203" charset="0"/>
              </a:rPr>
              <a:t>07</a:t>
            </a:r>
            <a:endParaRPr lang="en-US" sz="2800" b="1" dirty="0">
              <a:solidFill>
                <a:schemeClr val="accent1"/>
              </a:solidFill>
              <a:latin typeface="Arial" panose="020B0604020202020204" pitchFamily="34" charset="0"/>
              <a:ea typeface="微软雅黑" panose="020B0503020204020204" charset="-122"/>
              <a:cs typeface="Bahnschrift" panose="020B0502040204020203" charset="0"/>
            </a:endParaRPr>
          </a:p>
        </p:txBody>
      </p:sp>
      <p:sp>
        <p:nvSpPr>
          <p:cNvPr id="50" name="圆角矩形 49"/>
          <p:cNvSpPr/>
          <p:nvPr>
            <p:custDataLst>
              <p:tags r:id="rId36"/>
            </p:custDataLst>
          </p:nvPr>
        </p:nvSpPr>
        <p:spPr>
          <a:xfrm>
            <a:off x="1397000" y="5293770"/>
            <a:ext cx="353695" cy="1320800"/>
          </a:xfrm>
          <a:prstGeom prst="roundRect">
            <a:avLst>
              <a:gd name="adj" fmla="val 4398"/>
            </a:avLst>
          </a:prstGeom>
          <a:pattFill prst="wdDnDiag">
            <a:fgClr>
              <a:schemeClr val="accent1">
                <a:lumMod val="75000"/>
              </a:schemeClr>
            </a:fgClr>
            <a:bgClr>
              <a:schemeClr val="accent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1" name="文本框 50"/>
          <p:cNvSpPr txBox="1"/>
          <p:nvPr>
            <p:custDataLst>
              <p:tags r:id="rId37"/>
            </p:custDataLst>
          </p:nvPr>
        </p:nvSpPr>
        <p:spPr>
          <a:xfrm>
            <a:off x="1938655" y="5936390"/>
            <a:ext cx="2508885" cy="607060"/>
          </a:xfrm>
          <a:prstGeom prst="rect">
            <a:avLst/>
          </a:prstGeom>
          <a:noFill/>
          <a:effectLst/>
        </p:spPr>
        <p:txBody>
          <a:bodyPr wrap="square" rtlCol="0">
            <a:normAutofit/>
          </a:bodyPr>
          <a:lstStyle/>
          <a:p>
            <a:pPr algn="l"/>
            <a:r>
              <a:rPr lang="zh-CN" altLang="en-US" sz="2400" b="1" dirty="0">
                <a:latin typeface="Arial" panose="020B0604020202020204" pitchFamily="34" charset="0"/>
                <a:sym typeface="Arial" panose="020B0604020202020204" pitchFamily="34" charset="0"/>
              </a:rPr>
              <a:t>绘制夹具零件图</a:t>
            </a:r>
            <a:endParaRPr lang="zh-CN" altLang="en-US" sz="2400" b="1" dirty="0">
              <a:solidFill>
                <a:schemeClr val="tx1"/>
              </a:solidFill>
              <a:latin typeface="Arial" panose="020B0604020202020204" pitchFamily="34" charset="0"/>
            </a:endParaRPr>
          </a:p>
        </p:txBody>
      </p:sp>
      <p:sp>
        <p:nvSpPr>
          <p:cNvPr id="52" name="圆角矩形 51"/>
          <p:cNvSpPr/>
          <p:nvPr>
            <p:custDataLst>
              <p:tags r:id="rId38"/>
            </p:custDataLst>
          </p:nvPr>
        </p:nvSpPr>
        <p:spPr>
          <a:xfrm>
            <a:off x="4953000" y="5293770"/>
            <a:ext cx="3120390" cy="1320800"/>
          </a:xfrm>
          <a:prstGeom prst="roundRect">
            <a:avLst>
              <a:gd name="adj" fmla="val 4398"/>
            </a:avLst>
          </a:prstGeom>
          <a:solidFill>
            <a:schemeClr val="bg1"/>
          </a:solidFill>
          <a:ln>
            <a:noFill/>
          </a:ln>
          <a:effectLst>
            <a:outerShdw blurRad="165100" dist="38100" dir="2760000" algn="l" rotWithShape="0">
              <a:schemeClr val="accent1">
                <a:lumMod val="50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文本框 52"/>
          <p:cNvSpPr txBox="1"/>
          <p:nvPr>
            <p:custDataLst>
              <p:tags r:id="rId39"/>
            </p:custDataLst>
          </p:nvPr>
        </p:nvSpPr>
        <p:spPr>
          <a:xfrm>
            <a:off x="5494655" y="5422040"/>
            <a:ext cx="594360" cy="419100"/>
          </a:xfrm>
          <a:prstGeom prst="rect">
            <a:avLst/>
          </a:prstGeom>
          <a:noFill/>
        </p:spPr>
        <p:txBody>
          <a:bodyPr wrap="square" rtlCol="0">
            <a:normAutofit fontScale="75000" lnSpcReduction="20000"/>
          </a:bodyPr>
          <a:lstStyle/>
          <a:p>
            <a:r>
              <a:rPr lang="en-US" sz="2800" b="1">
                <a:solidFill>
                  <a:schemeClr val="accent1"/>
                </a:solidFill>
                <a:latin typeface="Arial" panose="020B0604020202020204" pitchFamily="34" charset="0"/>
                <a:ea typeface="微软雅黑" panose="020B0503020204020204" charset="-122"/>
                <a:cs typeface="Bahnschrift" panose="020B0502040204020203" charset="0"/>
              </a:rPr>
              <a:t>08</a:t>
            </a:r>
            <a:endParaRPr lang="en-US" sz="2800" b="1">
              <a:solidFill>
                <a:schemeClr val="accent1"/>
              </a:solidFill>
              <a:latin typeface="Arial" panose="020B0604020202020204" pitchFamily="34" charset="0"/>
              <a:ea typeface="微软雅黑" panose="020B0503020204020204" charset="-122"/>
              <a:cs typeface="Bahnschrift" panose="020B0502040204020203" charset="0"/>
            </a:endParaRPr>
          </a:p>
        </p:txBody>
      </p:sp>
      <p:sp>
        <p:nvSpPr>
          <p:cNvPr id="54" name="圆角矩形 53"/>
          <p:cNvSpPr/>
          <p:nvPr>
            <p:custDataLst>
              <p:tags r:id="rId40"/>
            </p:custDataLst>
          </p:nvPr>
        </p:nvSpPr>
        <p:spPr>
          <a:xfrm>
            <a:off x="4953000" y="5293770"/>
            <a:ext cx="353695" cy="1320800"/>
          </a:xfrm>
          <a:prstGeom prst="roundRect">
            <a:avLst>
              <a:gd name="adj" fmla="val 4398"/>
            </a:avLst>
          </a:prstGeom>
          <a:pattFill prst="wdDnDiag">
            <a:fgClr>
              <a:schemeClr val="accent1">
                <a:lumMod val="75000"/>
              </a:schemeClr>
            </a:fgClr>
            <a:bgClr>
              <a:schemeClr val="accent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文本框 54"/>
          <p:cNvSpPr txBox="1"/>
          <p:nvPr>
            <p:custDataLst>
              <p:tags r:id="rId41"/>
            </p:custDataLst>
          </p:nvPr>
        </p:nvSpPr>
        <p:spPr>
          <a:xfrm>
            <a:off x="5494655" y="5936390"/>
            <a:ext cx="2508885" cy="607060"/>
          </a:xfrm>
          <a:prstGeom prst="rect">
            <a:avLst/>
          </a:prstGeom>
          <a:noFill/>
          <a:effectLst/>
        </p:spPr>
        <p:txBody>
          <a:bodyPr wrap="square" rtlCol="0">
            <a:normAutofit/>
          </a:bodyPr>
          <a:lstStyle/>
          <a:p>
            <a:pPr algn="l"/>
            <a:r>
              <a:rPr lang="zh-CN" altLang="en-US" sz="2400" b="1" dirty="0">
                <a:latin typeface="Arial" panose="020B0604020202020204" pitchFamily="34" charset="0"/>
                <a:sym typeface="Arial" panose="020B0604020202020204" pitchFamily="34" charset="0"/>
              </a:rPr>
              <a:t>编写设计说明书</a:t>
            </a:r>
            <a:endParaRPr lang="zh-CN" altLang="en-US" sz="2400" b="1" dirty="0">
              <a:solidFill>
                <a:schemeClr val="tx1"/>
              </a:solidFill>
              <a:latin typeface="Arial" panose="020B0604020202020204" pitchFamily="34" charset="0"/>
            </a:endParaRPr>
          </a:p>
        </p:txBody>
      </p:sp>
    </p:spTree>
    <p:custDataLst>
      <p:tags r:id="rId42"/>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27244" y="1512144"/>
            <a:ext cx="7847330" cy="739140"/>
          </a:xfrm>
          <a:prstGeom prst="rect">
            <a:avLst/>
          </a:prstGeom>
        </p:spPr>
        <p:txBody>
          <a:bodyPr vert="horz" lIns="90000" tIns="46800" rIns="90000" bIns="46800" rtlCol="0" anchor="b" anchorCtr="0">
            <a:normAutofit fontScale="80000"/>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1.</a:t>
            </a:r>
            <a:r>
              <a:rPr>
                <a:sym typeface="+mn-ea"/>
              </a:rPr>
              <a:t>明确设计任务、收集分析原始资料</a:t>
            </a:r>
            <a:endParaRPr lang="zh-CN" altLang="en-US" dirty="0">
              <a:latin typeface="Arial" panose="020B0604020202020204" pitchFamily="34" charset="0"/>
              <a:ea typeface="微软雅黑" panose="020B0503020204020204" charset="-122"/>
            </a:endParaRPr>
          </a:p>
        </p:txBody>
      </p:sp>
      <p:sp>
        <p:nvSpPr>
          <p:cNvPr id="4" name="文本框 3"/>
          <p:cNvSpPr txBox="1"/>
          <p:nvPr/>
        </p:nvSpPr>
        <p:spPr>
          <a:xfrm>
            <a:off x="827405" y="2251075"/>
            <a:ext cx="10405110" cy="1753235"/>
          </a:xfrm>
          <a:prstGeom prst="rect">
            <a:avLst/>
          </a:prstGeom>
          <a:noFill/>
        </p:spPr>
        <p:txBody>
          <a:bodyPr wrap="square" rtlCol="0" anchor="t">
            <a:spAutoFit/>
          </a:bodyPr>
          <a:p>
            <a:pPr indent="457200" fontAlgn="auto">
              <a:lnSpc>
                <a:spcPct val="150000"/>
              </a:lnSpc>
            </a:pPr>
            <a:r>
              <a:rPr lang="zh-CN" altLang="en-US" sz="2400">
                <a:sym typeface="+mn-ea"/>
              </a:rPr>
              <a:t>在</a:t>
            </a:r>
            <a:r>
              <a:rPr sz="2400">
                <a:sym typeface="+mn-ea"/>
              </a:rPr>
              <a:t>明确设计任务前、需要收集分析以下原始资料</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1）加工零件图</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endParaRPr lang="zh-CN" altLang="en-US" sz="2400"/>
          </a:p>
        </p:txBody>
      </p:sp>
      <p:sp>
        <p:nvSpPr>
          <p:cNvPr id="2" name="文本框 1"/>
          <p:cNvSpPr txBox="1"/>
          <p:nvPr>
            <p:custDataLst>
              <p:tags r:id="rId2"/>
            </p:custDataLst>
          </p:nvPr>
        </p:nvSpPr>
        <p:spPr>
          <a:xfrm>
            <a:off x="1370330" y="576580"/>
            <a:ext cx="9032240" cy="922020"/>
          </a:xfrm>
          <a:prstGeom prst="rect">
            <a:avLst/>
          </a:prstGeom>
        </p:spPr>
        <p:txBody>
          <a:bodyPr wrap="square">
            <a:spAutoFit/>
          </a:bodyPr>
          <a:p>
            <a:pPr marL="0" indent="355600" algn="just" defTabSz="266700">
              <a:lnSpc>
                <a:spcPct val="150000"/>
              </a:lnSpc>
              <a:spcAft>
                <a:spcPct val="0"/>
              </a:spcAft>
            </a:pPr>
            <a:r>
              <a:rPr lang="zh-CN" altLang="en-US">
                <a:latin typeface="微软雅黑" panose="020B0503020204020204" charset="-122"/>
                <a:ea typeface="微软雅黑" panose="020B0503020204020204" charset="-122"/>
                <a:cs typeface="微软雅黑" panose="020B0503020204020204" charset="-122"/>
              </a:rPr>
              <a:t>在本节课中，我们以杠杆零件钻、扩、铰</a:t>
            </a:r>
            <a:r>
              <a:rPr lang="en-US" altLang="zh-CN">
                <a:latin typeface="微软雅黑" panose="020B0503020204020204" charset="-122"/>
                <a:ea typeface="微软雅黑" panose="020B0503020204020204" charset="-122"/>
                <a:cs typeface="微软雅黑" panose="020B0503020204020204" charset="-122"/>
              </a:rPr>
              <a:t>φ10H9mm</a:t>
            </a:r>
            <a:r>
              <a:rPr lang="zh-CN" altLang="en-US">
                <a:latin typeface="微软雅黑" panose="020B0503020204020204" charset="-122"/>
                <a:ea typeface="微软雅黑" panose="020B0503020204020204" charset="-122"/>
                <a:cs typeface="微软雅黑" panose="020B0503020204020204" charset="-122"/>
              </a:rPr>
              <a:t>孔以及钻</a:t>
            </a:r>
            <a:r>
              <a:rPr lang="en-US" altLang="zh-CN">
                <a:latin typeface="微软雅黑" panose="020B0503020204020204" charset="-122"/>
                <a:ea typeface="微软雅黑" panose="020B0503020204020204" charset="-122"/>
                <a:cs typeface="微软雅黑" panose="020B0503020204020204" charset="-122"/>
              </a:rPr>
              <a:t>φ11mm</a:t>
            </a:r>
            <a:r>
              <a:rPr lang="zh-CN" altLang="en-US">
                <a:latin typeface="微软雅黑" panose="020B0503020204020204" charset="-122"/>
                <a:ea typeface="微软雅黑" panose="020B0503020204020204" charset="-122"/>
                <a:cs typeface="微软雅黑" panose="020B0503020204020204" charset="-122"/>
              </a:rPr>
              <a:t>孔为例讲述</a:t>
            </a:r>
            <a:r>
              <a:rPr lang="zh-CN" altLang="en-US">
                <a:solidFill>
                  <a:srgbClr val="255861">
                    <a:lumMod val="50000"/>
                  </a:srgbClr>
                </a:solidFill>
                <a:latin typeface="微软雅黑" panose="020B0503020204020204" charset="-122"/>
                <a:ea typeface="微软雅黑" panose="020B0503020204020204" charset="-122"/>
                <a:cs typeface="微软雅黑" panose="020B0503020204020204" charset="-122"/>
                <a:sym typeface="黑体" panose="02010600030101010101" charset="-122"/>
              </a:rPr>
              <a:t>夹具整体设计</a:t>
            </a:r>
            <a:r>
              <a:rPr lang="zh-CN" altLang="en-US">
                <a:latin typeface="微软雅黑" panose="020B0503020204020204" charset="-122"/>
                <a:ea typeface="微软雅黑" panose="020B0503020204020204" charset="-122"/>
                <a:cs typeface="微软雅黑" panose="020B0503020204020204" charset="-122"/>
              </a:rPr>
              <a:t>。已知工件材料为</a:t>
            </a:r>
            <a:r>
              <a:rPr lang="en-US" altLang="zh-CN">
                <a:latin typeface="微软雅黑" panose="020B0503020204020204" charset="-122"/>
                <a:ea typeface="微软雅黑" panose="020B0503020204020204" charset="-122"/>
                <a:cs typeface="微软雅黑" panose="020B0503020204020204" charset="-122"/>
              </a:rPr>
              <a:t>45</a:t>
            </a:r>
            <a:r>
              <a:rPr lang="zh-CN" altLang="en-US">
                <a:latin typeface="微软雅黑" panose="020B0503020204020204" charset="-122"/>
                <a:ea typeface="微软雅黑" panose="020B0503020204020204" charset="-122"/>
                <a:cs typeface="微软雅黑" panose="020B0503020204020204" charset="-122"/>
              </a:rPr>
              <a:t>钢，毛坯为模锻件，中批量生产。</a:t>
            </a:r>
            <a:endParaRPr lang="zh-CN" altLang="en-US">
              <a:latin typeface="微软雅黑" panose="020B0503020204020204" charset="-122"/>
              <a:ea typeface="微软雅黑" panose="020B0503020204020204" charset="-122"/>
              <a:cs typeface="微软雅黑" panose="020B0503020204020204" charset="-122"/>
            </a:endParaRPr>
          </a:p>
        </p:txBody>
      </p:sp>
      <p:pic>
        <p:nvPicPr>
          <p:cNvPr id="5" name="图片 4"/>
          <p:cNvPicPr>
            <a:picLocks noChangeAspect="1"/>
          </p:cNvPicPr>
          <p:nvPr>
            <p:custDataLst>
              <p:tags r:id="rId3"/>
            </p:custDataLst>
          </p:nvPr>
        </p:nvPicPr>
        <p:blipFill>
          <a:blip r:embed="rId4"/>
          <a:stretch>
            <a:fillRect/>
          </a:stretch>
        </p:blipFill>
        <p:spPr>
          <a:xfrm>
            <a:off x="6264275" y="2872105"/>
            <a:ext cx="5555615" cy="3985895"/>
          </a:xfrm>
          <a:prstGeom prst="rect">
            <a:avLst/>
          </a:prstGeom>
        </p:spPr>
      </p:pic>
      <p:pic>
        <p:nvPicPr>
          <p:cNvPr id="6" name="图片 5"/>
          <p:cNvPicPr>
            <a:picLocks noChangeAspect="1"/>
          </p:cNvPicPr>
          <p:nvPr>
            <p:custDataLst>
              <p:tags r:id="rId5"/>
            </p:custDataLst>
          </p:nvPr>
        </p:nvPicPr>
        <p:blipFill>
          <a:blip r:embed="rId6"/>
          <a:stretch>
            <a:fillRect/>
          </a:stretch>
        </p:blipFill>
        <p:spPr>
          <a:xfrm>
            <a:off x="292100" y="4004310"/>
            <a:ext cx="5972175" cy="2209800"/>
          </a:xfrm>
          <a:prstGeom prst="rect">
            <a:avLst/>
          </a:prstGeom>
        </p:spPr>
      </p:pic>
    </p:spTree>
    <p:custDataLst>
      <p:tags r:id="rId7"/>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27244" y="588219"/>
            <a:ext cx="7847330" cy="739140"/>
          </a:xfrm>
          <a:prstGeom prst="rect">
            <a:avLst/>
          </a:prstGeom>
        </p:spPr>
        <p:txBody>
          <a:bodyPr vert="horz" lIns="90000" tIns="46800" rIns="90000" bIns="46800" rtlCol="0" anchor="b" anchorCtr="0">
            <a:normAutofit fontScale="80000"/>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1.</a:t>
            </a:r>
            <a:r>
              <a:rPr>
                <a:sym typeface="+mn-ea"/>
              </a:rPr>
              <a:t>明确设计任务、收集分析原始资料</a:t>
            </a:r>
            <a:endParaRPr lang="zh-CN" altLang="en-US" dirty="0">
              <a:latin typeface="Arial" panose="020B0604020202020204" pitchFamily="34" charset="0"/>
              <a:ea typeface="微软雅黑" panose="020B0503020204020204" charset="-122"/>
            </a:endParaRPr>
          </a:p>
        </p:txBody>
      </p:sp>
      <p:sp>
        <p:nvSpPr>
          <p:cNvPr id="4" name="文本框 3"/>
          <p:cNvSpPr txBox="1"/>
          <p:nvPr>
            <p:custDataLst>
              <p:tags r:id="rId2"/>
            </p:custDataLst>
          </p:nvPr>
        </p:nvSpPr>
        <p:spPr>
          <a:xfrm>
            <a:off x="827405" y="1327150"/>
            <a:ext cx="10405110" cy="645160"/>
          </a:xfrm>
          <a:prstGeom prst="rect">
            <a:avLst/>
          </a:prstGeom>
          <a:noFill/>
        </p:spPr>
        <p:txBody>
          <a:bodyPr wrap="square" rtlCol="0" anchor="t">
            <a:spAutoFit/>
          </a:bodyPr>
          <a:p>
            <a:pPr indent="457200" fontAlgn="auto">
              <a:lnSpc>
                <a:spcPct val="150000"/>
              </a:lnSpc>
            </a:pPr>
            <a:r>
              <a:rPr lang="zh-CN" altLang="en-US" sz="2400">
                <a:sym typeface="+mn-ea"/>
              </a:rPr>
              <a:t>2）主要工艺流程</a:t>
            </a:r>
            <a:endParaRPr lang="zh-CN" altLang="en-US" sz="2400"/>
          </a:p>
        </p:txBody>
      </p:sp>
      <p:pic>
        <p:nvPicPr>
          <p:cNvPr id="5" name="图片 4"/>
          <p:cNvPicPr>
            <a:picLocks noChangeAspect="1"/>
          </p:cNvPicPr>
          <p:nvPr>
            <p:custDataLst>
              <p:tags r:id="rId3"/>
            </p:custDataLst>
          </p:nvPr>
        </p:nvPicPr>
        <p:blipFill>
          <a:blip r:embed="rId4"/>
          <a:stretch>
            <a:fillRect/>
          </a:stretch>
        </p:blipFill>
        <p:spPr>
          <a:xfrm>
            <a:off x="1465580" y="2231390"/>
            <a:ext cx="9662795" cy="3101340"/>
          </a:xfrm>
          <a:prstGeom prst="rect">
            <a:avLst/>
          </a:prstGeom>
        </p:spPr>
      </p:pic>
    </p:spTree>
    <p:custDataLst>
      <p:tags r:id="rId5"/>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27244" y="588219"/>
            <a:ext cx="7847330" cy="739140"/>
          </a:xfrm>
          <a:prstGeom prst="rect">
            <a:avLst/>
          </a:prstGeom>
        </p:spPr>
        <p:txBody>
          <a:bodyPr vert="horz" lIns="90000" tIns="46800" rIns="90000" bIns="46800" rtlCol="0" anchor="b" anchorCtr="0">
            <a:normAutofit fontScale="80000"/>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1.</a:t>
            </a:r>
            <a:r>
              <a:rPr>
                <a:sym typeface="+mn-ea"/>
              </a:rPr>
              <a:t>明确设计任务、收集分析原始资料</a:t>
            </a:r>
            <a:endParaRPr lang="zh-CN" altLang="en-US" dirty="0">
              <a:latin typeface="Arial" panose="020B0604020202020204" pitchFamily="34" charset="0"/>
              <a:ea typeface="微软雅黑" panose="020B0503020204020204" charset="-122"/>
            </a:endParaRPr>
          </a:p>
        </p:txBody>
      </p:sp>
      <p:sp>
        <p:nvSpPr>
          <p:cNvPr id="4" name="文本框 3"/>
          <p:cNvSpPr txBox="1"/>
          <p:nvPr>
            <p:custDataLst>
              <p:tags r:id="rId2"/>
            </p:custDataLst>
          </p:nvPr>
        </p:nvSpPr>
        <p:spPr>
          <a:xfrm>
            <a:off x="827405" y="1327150"/>
            <a:ext cx="10405110" cy="1198880"/>
          </a:xfrm>
          <a:prstGeom prst="rect">
            <a:avLst/>
          </a:prstGeom>
          <a:noFill/>
        </p:spPr>
        <p:txBody>
          <a:bodyPr wrap="square" rtlCol="0" anchor="t">
            <a:spAutoFit/>
          </a:bodyPr>
          <a:p>
            <a:pPr indent="457200" fontAlgn="auto">
              <a:lnSpc>
                <a:spcPct val="150000"/>
              </a:lnSpc>
            </a:pPr>
            <a:r>
              <a:rPr lang="zh-CN" altLang="en-US" sz="2400">
                <a:sym typeface="+mn-ea"/>
              </a:rPr>
              <a:t>3)设计任务书</a:t>
            </a:r>
            <a:endParaRPr lang="zh-CN" altLang="en-US" sz="2400"/>
          </a:p>
          <a:p>
            <a:pPr indent="457200" fontAlgn="auto">
              <a:lnSpc>
                <a:spcPct val="150000"/>
              </a:lnSpc>
            </a:pPr>
            <a:endParaRPr lang="zh-CN" altLang="en-US" sz="2400"/>
          </a:p>
        </p:txBody>
      </p:sp>
      <p:pic>
        <p:nvPicPr>
          <p:cNvPr id="2" name="图片 1"/>
          <p:cNvPicPr>
            <a:picLocks noChangeAspect="1"/>
          </p:cNvPicPr>
          <p:nvPr>
            <p:custDataLst>
              <p:tags r:id="rId3"/>
            </p:custDataLst>
          </p:nvPr>
        </p:nvPicPr>
        <p:blipFill>
          <a:blip r:embed="rId4"/>
          <a:stretch>
            <a:fillRect/>
          </a:stretch>
        </p:blipFill>
        <p:spPr>
          <a:xfrm>
            <a:off x="827405" y="2350135"/>
            <a:ext cx="11096625" cy="1847850"/>
          </a:xfrm>
          <a:prstGeom prst="rect">
            <a:avLst/>
          </a:prstGeom>
        </p:spPr>
      </p:pic>
    </p:spTree>
    <p:custDataLst>
      <p:tags r:id="rId5"/>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27244" y="588219"/>
            <a:ext cx="7847330" cy="739140"/>
          </a:xfrm>
          <a:prstGeom prst="rect">
            <a:avLst/>
          </a:prstGeom>
        </p:spPr>
        <p:txBody>
          <a:bodyPr vert="horz" lIns="90000" tIns="46800" rIns="90000" bIns="46800" rtlCol="0" anchor="b" anchorCtr="0">
            <a:normAutofit fontScale="80000"/>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1.</a:t>
            </a:r>
            <a:r>
              <a:rPr>
                <a:sym typeface="+mn-ea"/>
              </a:rPr>
              <a:t>明确设计任务、收集分析原始资料</a:t>
            </a:r>
            <a:endParaRPr lang="zh-CN" altLang="en-US" dirty="0">
              <a:latin typeface="Arial" panose="020B0604020202020204" pitchFamily="34" charset="0"/>
              <a:ea typeface="微软雅黑" panose="020B0503020204020204" charset="-122"/>
            </a:endParaRPr>
          </a:p>
        </p:txBody>
      </p:sp>
      <p:sp>
        <p:nvSpPr>
          <p:cNvPr id="4" name="文本框 3"/>
          <p:cNvSpPr txBox="1"/>
          <p:nvPr>
            <p:custDataLst>
              <p:tags r:id="rId2"/>
            </p:custDataLst>
          </p:nvPr>
        </p:nvSpPr>
        <p:spPr>
          <a:xfrm>
            <a:off x="827405" y="1327150"/>
            <a:ext cx="6101715" cy="3969385"/>
          </a:xfrm>
          <a:prstGeom prst="rect">
            <a:avLst/>
          </a:prstGeom>
          <a:noFill/>
        </p:spPr>
        <p:txBody>
          <a:bodyPr wrap="square" rtlCol="0" anchor="t">
            <a:spAutoFit/>
          </a:bodyPr>
          <a:p>
            <a:pPr indent="457200" fontAlgn="auto">
              <a:lnSpc>
                <a:spcPct val="150000"/>
              </a:lnSpc>
            </a:pPr>
            <a:r>
              <a:rPr lang="zh-CN" altLang="en-US" sz="2400">
                <a:sym typeface="+mn-ea"/>
              </a:rPr>
              <a:t>4)工序简图</a:t>
            </a:r>
            <a:endParaRPr lang="zh-CN" altLang="en-US" sz="2400"/>
          </a:p>
          <a:p>
            <a:pPr indent="457200" fontAlgn="auto">
              <a:lnSpc>
                <a:spcPct val="150000"/>
              </a:lnSpc>
            </a:pPr>
            <a:r>
              <a:rPr lang="zh-CN" altLang="en-US" sz="2400">
                <a:sym typeface="+mn-ea"/>
              </a:rPr>
              <a:t>本夹具设计第四道工序钻、扩、铰φ10H9孔和钻φ11mm孔的钻床夹具。本工序加工如图所示。（网状线位置为本工序去掉材料位置，后续图中均采用此法表示，不在说明）</a:t>
            </a:r>
            <a:endParaRPr lang="zh-CN" altLang="en-US" sz="2400"/>
          </a:p>
          <a:p>
            <a:pPr indent="457200" fontAlgn="auto">
              <a:lnSpc>
                <a:spcPct val="150000"/>
              </a:lnSpc>
            </a:pPr>
            <a:endParaRPr lang="zh-CN" altLang="en-US" sz="2400"/>
          </a:p>
        </p:txBody>
      </p:sp>
      <p:pic>
        <p:nvPicPr>
          <p:cNvPr id="2" name="图片 1"/>
          <p:cNvPicPr>
            <a:picLocks noChangeAspect="1"/>
          </p:cNvPicPr>
          <p:nvPr>
            <p:custDataLst>
              <p:tags r:id="rId3"/>
            </p:custDataLst>
          </p:nvPr>
        </p:nvPicPr>
        <p:blipFill>
          <a:blip r:embed="rId4"/>
          <a:stretch>
            <a:fillRect/>
          </a:stretch>
        </p:blipFill>
        <p:spPr>
          <a:xfrm>
            <a:off x="8228330" y="1062355"/>
            <a:ext cx="3409950" cy="5334000"/>
          </a:xfrm>
          <a:prstGeom prst="rect">
            <a:avLst/>
          </a:prstGeom>
        </p:spPr>
      </p:pic>
    </p:spTree>
    <p:custDataLst>
      <p:tags r:id="rId5"/>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27244" y="588219"/>
            <a:ext cx="7847330" cy="739140"/>
          </a:xfrm>
          <a:prstGeom prst="rect">
            <a:avLst/>
          </a:prstGeom>
        </p:spPr>
        <p:txBody>
          <a:bodyPr vert="horz" lIns="90000" tIns="46800" rIns="90000" bIns="46800" rtlCol="0" anchor="b" anchorCtr="0">
            <a:normAutofit fontScale="80000"/>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1.</a:t>
            </a:r>
            <a:r>
              <a:rPr>
                <a:sym typeface="+mn-ea"/>
              </a:rPr>
              <a:t>明确设计任务、收集分析原始资料</a:t>
            </a:r>
            <a:endParaRPr lang="zh-CN" altLang="en-US" dirty="0">
              <a:latin typeface="Arial" panose="020B0604020202020204" pitchFamily="34" charset="0"/>
              <a:ea typeface="微软雅黑" panose="020B0503020204020204" charset="-122"/>
            </a:endParaRPr>
          </a:p>
        </p:txBody>
      </p:sp>
      <p:sp>
        <p:nvSpPr>
          <p:cNvPr id="4" name="文本框 3"/>
          <p:cNvSpPr txBox="1"/>
          <p:nvPr>
            <p:custDataLst>
              <p:tags r:id="rId2"/>
            </p:custDataLst>
          </p:nvPr>
        </p:nvSpPr>
        <p:spPr>
          <a:xfrm>
            <a:off x="827405" y="1327150"/>
            <a:ext cx="10405110" cy="3415030"/>
          </a:xfrm>
          <a:prstGeom prst="rect">
            <a:avLst/>
          </a:prstGeom>
          <a:noFill/>
        </p:spPr>
        <p:txBody>
          <a:bodyPr wrap="square" rtlCol="0" anchor="t">
            <a:spAutoFit/>
          </a:bodyPr>
          <a:p>
            <a:pPr indent="457200" fontAlgn="auto">
              <a:lnSpc>
                <a:spcPct val="150000"/>
              </a:lnSpc>
            </a:pPr>
            <a:r>
              <a:rPr lang="zh-CN" altLang="en-US" sz="2400">
                <a:sym typeface="+mn-ea"/>
              </a:rPr>
              <a:t>5)分析原始资料</a:t>
            </a:r>
            <a:endParaRPr lang="zh-CN" altLang="en-US" sz="2400"/>
          </a:p>
          <a:p>
            <a:pPr indent="457200" fontAlgn="auto">
              <a:lnSpc>
                <a:spcPct val="150000"/>
              </a:lnSpc>
            </a:pPr>
            <a:r>
              <a:rPr lang="zh-CN" altLang="en-US" sz="2400">
                <a:sym typeface="+mn-ea"/>
              </a:rPr>
              <a:t>分析原始资料，我们可以得到以下几方面信息。</a:t>
            </a:r>
            <a:endParaRPr lang="zh-CN" altLang="en-US" sz="2400"/>
          </a:p>
          <a:p>
            <a:pPr indent="457200" fontAlgn="auto">
              <a:lnSpc>
                <a:spcPct val="150000"/>
              </a:lnSpc>
            </a:pPr>
            <a:r>
              <a:rPr lang="zh-CN" altLang="en-US" sz="2400">
                <a:sym typeface="+mn-ea"/>
              </a:rPr>
              <a:t>(1)工件毛坯为模锻件，精度较高，这可以使工件粗加工时定位较可靠。</a:t>
            </a:r>
            <a:endParaRPr lang="zh-CN" altLang="en-US" sz="2400"/>
          </a:p>
          <a:p>
            <a:pPr indent="457200" fontAlgn="auto">
              <a:lnSpc>
                <a:spcPct val="150000"/>
              </a:lnSpc>
            </a:pPr>
            <a:r>
              <a:rPr lang="zh-CN" altLang="en-US" sz="2400">
                <a:sym typeface="+mn-ea"/>
              </a:rPr>
              <a:t>(2)工件的轮廓尺寸较小，质量轻，但刚性差，结构较复杂，这就要求夹紧力应确定得合理，以防止工件变形。</a:t>
            </a:r>
            <a:endParaRPr lang="zh-CN" altLang="en-US" sz="2400"/>
          </a:p>
          <a:p>
            <a:pPr indent="457200" fontAlgn="auto">
              <a:lnSpc>
                <a:spcPct val="150000"/>
              </a:lnSpc>
            </a:pPr>
            <a:endParaRPr lang="zh-CN" altLang="en-US" sz="2400"/>
          </a:p>
        </p:txBody>
      </p:sp>
    </p:spTree>
    <p:custDataLst>
      <p:tags r:id="rId3"/>
    </p:custDataLst>
  </p:cSld>
  <p:clrMapOvr>
    <a:masterClrMapping/>
  </p:clrMapOvr>
</p:sld>
</file>

<file path=ppt/tags/tag1.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PLACING_PICTURE_USER_VIEWPORT" val="{&quot;height&quot;:7471,&quot;width&quot;:5074}"/>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01.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29144"/>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29144"/>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07.xml><?xml version="1.0" encoding="utf-8"?>
<p:tagLst xmlns:p="http://schemas.openxmlformats.org/presentationml/2006/main">
  <p:tag name="KSO_WM_TEMPLATE_SUBCATEGORY" val="0"/>
  <p:tag name="KSO_WM_TEMPLATE_MASTER_TYPE" val="1"/>
  <p:tag name="KSO_WM_TEMPLATE_COLOR_TYPE" val="1"/>
  <p:tag name="KSO_WM_TAG_VERSION" val="1.0"/>
  <p:tag name="KSO_WM_BEAUTIFY_FLAG" val="#wm#"/>
  <p:tag name="KSO_WM_TEMPLATE_CATEGORY" val="custom"/>
  <p:tag name="KSO_WM_TEMPLATE_INDEX" val="20229144"/>
  <p:tag name="KSO_WM_TEMPLATE_THUMBS_INDEX" val="1、6、7、8、9、11、13、16、17、18"/>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a*1"/>
  <p:tag name="KSO_WM_TEMPLATE_CATEGORY" val="custom"/>
  <p:tag name="KSO_WM_TEMPLATE_INDEX" val="20229144"/>
  <p:tag name="KSO_WM_UNIT_LAYERLEVEL" val="1"/>
  <p:tag name="KSO_WM_TAG_VERSION" val="1.0"/>
  <p:tag name="KSO_WM_BEAUTIFY_FLAG" val="#wm#"/>
  <p:tag name="KSO_WM_UNIT_ISCONTENTSTITLE" val="0"/>
  <p:tag name="KSO_WM_UNIT_ISNUMDGMTITLE" val="0"/>
  <p:tag name="KSO_WM_UNIT_PRESET_TEXT" val="年度_x000B_工作总结汇报"/>
  <p:tag name="KSO_WM_UNIT_NOCLEAR" val="0"/>
  <p:tag name="KSO_WM_UNIT_VALUE" val="14"/>
  <p:tag name="KSO_WM_UNIT_TYPE" val="a"/>
  <p:tag name="KSO_WM_UNIT_INDEX" val="1"/>
</p:tagLst>
</file>

<file path=ppt/tags/tag109.xml><?xml version="1.0" encoding="utf-8"?>
<p:tagLst xmlns:p="http://schemas.openxmlformats.org/presentationml/2006/main">
  <p:tag name="KSO_WM_SLIDE_ID" val="custom20229144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229144"/>
  <p:tag name="KSO_WM_SLIDE_LAYOUT" val="a_f"/>
  <p:tag name="KSO_WM_SLIDE_LAYOUT_CNT" val="2_2"/>
  <p:tag name="KSO_WM_TEMPLATE_THUMBS_INDEX" val="1、6、7、8、9、11、13、16、17、18"/>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ID" val="custom20229144_8*d*1"/>
  <p:tag name="KSO_WM_TEMPLATE_CATEGORY" val="custom"/>
  <p:tag name="KSO_WM_TEMPLATE_INDEX" val="20229144"/>
  <p:tag name="KSO_WM_UNIT_LAYERLEVEL" val="1"/>
  <p:tag name="KSO_WM_TAG_VERSION" val="1.0"/>
  <p:tag name="KSO_WM_BEAUTIFY_FLAG" val="#wm#"/>
  <p:tag name="KSO_WM_UNIT_VALUE" val="1904*1299"/>
  <p:tag name="KSO_WM_UNIT_TYPE" val="d"/>
  <p:tag name="KSO_WM_UNIT_INDEX" val="1"/>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2"/>
  <p:tag name="KSO_WM_TEMPLATE_CATEGORY" val="custom"/>
  <p:tag name="KSO_WM_TEMPLATE_INDEX" val="20229144"/>
  <p:tag name="KSO_WM_UNIT_LAYERLEVEL" val="1"/>
  <p:tag name="KSO_WM_TAG_VERSION" val="1.0"/>
  <p:tag name="KSO_WM_BEAUTIFY_FLAG" val="#wm#"/>
  <p:tag name="KSO_WM_UNIT_TYPE" val="i"/>
  <p:tag name="KSO_WM_UNIT_INDEX" val="2"/>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3"/>
  <p:tag name="KSO_WM_TEMPLATE_CATEGORY" val="custom"/>
  <p:tag name="KSO_WM_TEMPLATE_INDEX" val="20229144"/>
  <p:tag name="KSO_WM_UNIT_LAYERLEVEL" val="1"/>
  <p:tag name="KSO_WM_TAG_VERSION" val="1.0"/>
  <p:tag name="KSO_WM_BEAUTIFY_FLAG" val="#wm#"/>
  <p:tag name="KSO_WM_UNIT_TYPE" val="i"/>
  <p:tag name="KSO_WM_UNIT_INDEX" val="3"/>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4"/>
  <p:tag name="KSO_WM_TEMPLATE_CATEGORY" val="custom"/>
  <p:tag name="KSO_WM_TEMPLATE_INDEX" val="20229144"/>
  <p:tag name="KSO_WM_UNIT_LAYERLEVEL" val="1"/>
  <p:tag name="KSO_WM_TAG_VERSION" val="1.0"/>
  <p:tag name="KSO_WM_BEAUTIFY_FLAG" val="#wm#"/>
  <p:tag name="KSO_WM_UNIT_TYPE" val="i"/>
  <p:tag name="KSO_WM_UNIT_INDEX" val="4"/>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f*1"/>
  <p:tag name="KSO_WM_TEMPLATE_CATEGORY" val="custom"/>
  <p:tag name="KSO_WM_TEMPLATE_INDEX" val="20229144"/>
  <p:tag name="KSO_WM_UNIT_LAYERLEVEL" val="1"/>
  <p:tag name="KSO_WM_TAG_VERSION" val="1.0"/>
  <p:tag name="KSO_WM_BEAUTIFY_FLAG" val="#wm#"/>
  <p:tag name="KSO_WM_UNIT_SUBTYPE" val="a"/>
  <p:tag name="KSO_WM_UNIT_PRESET_TEXT" val="您的正文已经经简明扼要，字字珠玑，但信息却千丝万缕、错综复杂，需要用更多的文字来表述；但请您尽可能提炼思想的精髓，否则容易造成观者的阅读压力，适得其反。"/>
  <p:tag name="KSO_WM_UNIT_NOCLEAR" val="0"/>
  <p:tag name="KSO_WM_UNIT_VALUE" val="135"/>
  <p:tag name="KSO_WM_UNIT_TYPE" val="f"/>
  <p:tag name="KSO_WM_UNIT_INDEX" val="1"/>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a*1"/>
  <p:tag name="KSO_WM_TEMPLATE_CATEGORY" val="custom"/>
  <p:tag name="KSO_WM_TEMPLATE_INDEX" val="20229144"/>
  <p:tag name="KSO_WM_UNIT_LAYERLEVEL" val="1"/>
  <p:tag name="KSO_WM_TAG_VERSION" val="1.0"/>
  <p:tag name="KSO_WM_BEAUTIFY_FLAG" val="#wm#"/>
  <p:tag name="KSO_WM_UNIT_ISCONTENTSTITLE" val="0"/>
  <p:tag name="KSO_WM_UNIT_ISNUMDGMTITLE" val="0"/>
  <p:tag name="KSO_WM_UNIT_PRESET_TEXT" val="单击添加内容标题"/>
  <p:tag name="KSO_WM_UNIT_NOCLEAR" val="0"/>
  <p:tag name="KSO_WM_UNIT_VALUE" val="9"/>
  <p:tag name="KSO_WM_UNIT_TYPE" val="a"/>
  <p:tag name="KSO_WM_UNIT_INDEX" val="1"/>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22.xml><?xml version="1.0" encoding="utf-8"?>
<p:tagLst xmlns:p="http://schemas.openxmlformats.org/presentationml/2006/main">
  <p:tag name="KSO_WM_BEAUTIFY_FLAG" val="#wm#"/>
  <p:tag name="KSO_WM_TEMPLATE_CATEGORY" val="custom"/>
  <p:tag name="KSO_WM_TEMPLATE_INDEX" val="20229144"/>
  <p:tag name="KSO_WM_SLIDE_ID" val="custom20229144_8"/>
  <p:tag name="KSO_WM_TEMPLATE_SUBCATEGORY" val="0"/>
  <p:tag name="KSO_WM_TEMPLATE_MASTER_TYPE" val="1"/>
  <p:tag name="KSO_WM_TEMPLATE_COLOR_TYPE" val="1"/>
  <p:tag name="KSO_WM_SLIDE_ITEM_CNT" val="0"/>
  <p:tag name="KSO_WM_SLIDE_INDEX" val="8"/>
  <p:tag name="KSO_WM_TAG_VERSION" val="1.0"/>
  <p:tag name="KSO_WM_SLIDE_TYPE" val="text"/>
  <p:tag name="KSO_WM_SLIDE_SUBTYPE" val="picTxt"/>
  <p:tag name="KSO_WM_SLIDE_SIZE" val="916*541"/>
  <p:tag name="KSO_WM_SLIDE_POSITION" val="-10*0"/>
  <p:tag name="KSO_WM_SLIDE_LAYOUT" val="a_d_f"/>
  <p:tag name="KSO_WM_SLIDE_LAYOUT_CNT" val="1_1_1"/>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1"/>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1"/>
  <p:tag name="KSO_WM_UNIT_FILL_FORE_SCHEMECOLOR_INDEX" val="14"/>
  <p:tag name="KSO_WM_UNIT_FILL_TYPE" val="1"/>
  <p:tag name="KSO_WM_UNIT_SHADOW_SCHEMECOLOR_INDEX" val="13"/>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3"/>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3"/>
  <p:tag name="KSO_WM_UNIT_FILL_FORE_SCHEMECOLOR_INDEX" val="5"/>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i*1"/>
  <p:tag name="KSO_WM_TEMPLATE_CATEGORY" val="custom"/>
  <p:tag name="KSO_WM_TEMPLATE_INDEX" val="20229144"/>
  <p:tag name="KSO_WM_UNIT_LAYERLEVEL" val="1"/>
  <p:tag name="KSO_WM_TAG_VERSION" val="1.0"/>
  <p:tag name="KSO_WM_BEAUTIFY_FLAG" val="#wm#"/>
  <p:tag name="KSO_WM_DIAGRAM_GROUP_CODE" val="l1-5"/>
  <p:tag name="KSO_WM_UNIT_TYPE" val="i"/>
  <p:tag name="KSO_WM_UNIT_INDEX" val="1"/>
  <p:tag name="KSO_WM_UNIT_FILL_FORE_SCHEMECOLOR_INDEX" val="5"/>
  <p:tag name="KSO_WM_UNIT_SHADOW_SCHEMECOLOR_INDEX" val="5"/>
  <p:tag name="KSO_WM_UNIT_TEXT_FILL_FORE_SCHEMECOLOR_INDEX" val="1"/>
  <p:tag name="KSO_WM_UNIT_TEXT_FILL_TYPE" val="1"/>
  <p:tag name="KSO_WM_UNIT_USESOURCEFORMAT_APPLY" val="1"/>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3_1"/>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3_1"/>
  <p:tag name="KSO_WM_UNIT_FILL_FORE_SCHEMECOLOR_INDEX" val="5"/>
  <p:tag name="KSO_WM_UNIT_SHADOW_SCHEMECOLOR_INDEX" val="13"/>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1"/>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1"/>
  <p:tag name="KSO_WM_UNIT_FILL_FORE_SCHEMECOLOR_INDEX" val="14"/>
  <p:tag name="KSO_WM_UNIT_FILL_TYPE" val="1"/>
  <p:tag name="KSO_WM_UNIT_SHADOW_SCHEMECOLOR_INDEX" val="13"/>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a*1_4_1"/>
  <p:tag name="KSO_WM_TEMPLATE_CATEGORY" val="custom"/>
  <p:tag name="KSO_WM_TEMPLATE_INDEX" val="20229144"/>
  <p:tag name="KSO_WM_UNIT_LAYERLEVEL" val="1_1_1"/>
  <p:tag name="KSO_WM_TAG_VERSION" val="1.0"/>
  <p:tag name="KSO_WM_BEAUTIFY_FLAG" val=""/>
  <p:tag name="KSO_WM_UNIT_ISCONTENTSTITLE" val="0"/>
  <p:tag name="KSO_WM_UNIT_ISNUMDGMTITLE" val="0"/>
  <p:tag name="KSO_WM_UNIT_PRESET_TEXT" val="1000"/>
  <p:tag name="KSO_WM_UNIT_NOCLEAR" val="0"/>
  <p:tag name="KSO_WM_DIAGRAM_GROUP_CODE" val="l1-5"/>
  <p:tag name="KSO_WM_UNIT_TYPE" val="l_h_a"/>
  <p:tag name="KSO_WM_UNIT_INDEX" val="1_4_1"/>
  <p:tag name="KSO_WM_UNIT_TEXT_FILL_FORE_SCHEMECOLOR_INDEX" val="5"/>
  <p:tag name="KSO_WM_UNIT_TEXT_FILL_TYPE" val="1"/>
  <p:tag name="KSO_WM_UNIT_USESOURCEFORMAT_APPLY" val="1"/>
  <p:tag name="KSO_WM_DIAGRAM_VIRTUALLY_FRAME" val="{&quot;height&quot;:352.4,&quot;left&quot;:59.45,&quot;top&quot;:130.5,&quot;width&quot;:851.5438582677165}"/>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3"/>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3"/>
  <p:tag name="KSO_WM_UNIT_FILL_FORE_SCHEMECOLOR_INDEX" val="5"/>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1"/>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1"/>
  <p:tag name="KSO_WM_UNIT_FILL_FORE_SCHEMECOLOR_INDEX" val="14"/>
  <p:tag name="KSO_WM_UNIT_FILL_TYPE" val="1"/>
  <p:tag name="KSO_WM_UNIT_SHADOW_SCHEMECOLOR_INDEX" val="13"/>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a*1_4_1"/>
  <p:tag name="KSO_WM_TEMPLATE_CATEGORY" val="custom"/>
  <p:tag name="KSO_WM_TEMPLATE_INDEX" val="20229144"/>
  <p:tag name="KSO_WM_UNIT_LAYERLEVEL" val="1_1_1"/>
  <p:tag name="KSO_WM_TAG_VERSION" val="1.0"/>
  <p:tag name="KSO_WM_BEAUTIFY_FLAG" val=""/>
  <p:tag name="KSO_WM_UNIT_ISCONTENTSTITLE" val="0"/>
  <p:tag name="KSO_WM_UNIT_ISNUMDGMTITLE" val="0"/>
  <p:tag name="KSO_WM_UNIT_PRESET_TEXT" val="1000"/>
  <p:tag name="KSO_WM_UNIT_NOCLEAR" val="0"/>
  <p:tag name="KSO_WM_DIAGRAM_GROUP_CODE" val="l1-5"/>
  <p:tag name="KSO_WM_UNIT_TYPE" val="l_h_a"/>
  <p:tag name="KSO_WM_UNIT_INDEX" val="1_4_1"/>
  <p:tag name="KSO_WM_UNIT_TEXT_FILL_FORE_SCHEMECOLOR_INDEX" val="5"/>
  <p:tag name="KSO_WM_UNIT_TEXT_FILL_TYPE" val="1"/>
  <p:tag name="KSO_WM_UNIT_USESOURCEFORMAT_APPLY" val="1"/>
  <p:tag name="KSO_WM_DIAGRAM_VIRTUALLY_FRAME" val="{&quot;height&quot;:352.4,&quot;left&quot;:59.45,&quot;top&quot;:130.5,&quot;width&quot;:851.5438582677165}"/>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3"/>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3"/>
  <p:tag name="KSO_WM_UNIT_FILL_FORE_SCHEMECOLOR_INDEX" val="5"/>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33.xml><?xml version="1.0" encoding="utf-8"?>
<p:tagLst xmlns:p="http://schemas.openxmlformats.org/presentationml/2006/main">
  <p:tag name="KSO_WM_BEAUTIFY_FLAG" val=""/>
</p:tagLst>
</file>

<file path=ppt/tags/tag134.xml><?xml version="1.0" encoding="utf-8"?>
<p:tagLst xmlns:p="http://schemas.openxmlformats.org/presentationml/2006/main">
  <p:tag name="KSO_WM_BEAUTIFY_FLAG" val=""/>
</p:tagLst>
</file>

<file path=ppt/tags/tag135.xml><?xml version="1.0" encoding="utf-8"?>
<p:tagLst xmlns:p="http://schemas.openxmlformats.org/presentationml/2006/main">
  <p:tag name="KSO_WM_BEAUTIFY_FLAG" val="#wm#"/>
  <p:tag name="KSO_WM_TEMPLATE_CATEGORY" val="custom"/>
  <p:tag name="KSO_WM_TEMPLATE_INDEX" val="20229144"/>
  <p:tag name="KSO_WM_SLIDE_ID" val="custom20229144_16"/>
  <p:tag name="KSO_WM_TEMPLATE_SUBCATEGORY" val="0"/>
  <p:tag name="KSO_WM_TEMPLATE_MASTER_TYPE" val="1"/>
  <p:tag name="KSO_WM_TEMPLATE_COLOR_TYPE" val="1"/>
  <p:tag name="KSO_WM_SLIDE_ITEM_CNT" val="4"/>
  <p:tag name="KSO_WM_SLIDE_INDEX" val="16"/>
  <p:tag name="KSO_WM_TAG_VERSION" val="1.0"/>
  <p:tag name="KSO_WM_SLIDE_TYPE" val="text"/>
  <p:tag name="KSO_WM_SLIDE_SUBTYPE" val="diag"/>
  <p:tag name="KSO_WM_SLIDE_SIZE" val="851.544*352.4"/>
  <p:tag name="KSO_WM_SLIDE_POSITION" val="59.45*130.5"/>
  <p:tag name="KSO_WM_DIAGRAM_GROUP_CODE" val="l1-5"/>
  <p:tag name="KSO_WM_SLIDE_DIAGTYPE" val="l"/>
  <p:tag name="KSO_WM_SLIDE_LAYOUT" val="a_l"/>
  <p:tag name="KSO_WM_SLIDE_LAYOUT_CNT" val="1_1"/>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a*1"/>
  <p:tag name="KSO_WM_TEMPLATE_CATEGORY" val="custom"/>
  <p:tag name="KSO_WM_TEMPLATE_INDEX" val="20229144"/>
  <p:tag name="KSO_WM_UNIT_LAYERLEVEL" val="1"/>
  <p:tag name="KSO_WM_TAG_VERSION" val="1.0"/>
  <p:tag name="KSO_WM_BEAUTIFY_FLAG" val="#wm#"/>
  <p:tag name="KSO_WM_UNIT_ISCONTENTSTITLE" val="1"/>
  <p:tag name="KSO_WM_UNIT_ISNUMDGMTITLE" val="0"/>
  <p:tag name="KSO_WM_UNIT_PRESET_TEXT" val="目 录"/>
  <p:tag name="KSO_WM_UNIT_NOCLEAR" val="1"/>
  <p:tag name="KSO_WM_UNIT_VALUE" val="2"/>
  <p:tag name="KSO_WM_DIAGRAM_GROUP_CODE" val="l1-1"/>
  <p:tag name="KSO_WM_UNIT_TYPE" val="a"/>
  <p:tag name="KSO_WM_UNIT_INDEX" val="1"/>
  <p:tag name="KSO_WM_UNIT_TEXT_FILL_FORE_SCHEMECOLOR_INDEX" val="5"/>
  <p:tag name="KSO_WM_UNIT_USESOURCEFORMAT_APPLY" val="1"/>
</p:tagLst>
</file>

<file path=ppt/tags/tag137.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custom20229144_3*l_h_i*1_3_1"/>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3_1"/>
  <p:tag name="KSO_WM_UNIT_SHADOW_SCHEMECOLOR_INDEX" val="5"/>
  <p:tag name="KSO_WM_UNIT_USESOURCEFORMAT_APPLY" val="1"/>
  <p:tag name="KSO_WM_DIAGRAM_VIRTUALLY_FRAME" val="{&quot;height&quot;:121.86754982451002,&quot;left&quot;:110,&quot;top&quot;:236.21473364005692,&quot;width&quot;:822.66754982451}"/>
</p:tagLst>
</file>

<file path=ppt/tags/tag138.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custom20229144_3*l_h_i*1_2_1"/>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2_1"/>
  <p:tag name="KSO_WM_UNIT_SHADOW_SCHEMECOLOR_INDEX" val="5"/>
  <p:tag name="KSO_WM_UNIT_USESOURCEFORMAT_APPLY" val="1"/>
  <p:tag name="KSO_WM_DIAGRAM_VIRTUALLY_FRAME" val="{&quot;height&quot;:121.86754982451002,&quot;left&quot;:110,&quot;top&quot;:236.21473364005692,&quot;width&quot;:822.66754982451}"/>
</p:tagLst>
</file>

<file path=ppt/tags/tag139.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custom20229144_3*l_h_i*1_1_1"/>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1_1"/>
  <p:tag name="KSO_WM_UNIT_SHADOW_SCHEMECOLOR_INDEX" val="5"/>
  <p:tag name="KSO_WM_UNIT_USESOURCEFORMAT_APPLY" val="1"/>
  <p:tag name="KSO_WM_DIAGRAM_VIRTUALLY_FRAME" val="{&quot;height&quot;:121.86754982451002,&quot;left&quot;:110,&quot;top&quot;:236.21473364005692,&quot;width&quot;:822.6675498245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3"/>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1_3"/>
  <p:tag name="KSO_WM_UNIT_FILL_FORE_SCHEMECOLOR_INDEX" val="14"/>
  <p:tag name="KSO_WM_UNIT_FILL_TYPE" val="1"/>
  <p:tag name="KSO_WM_UNIT_SHADOW_SCHEMECOLOR_INDEX" val="5"/>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2"/>
  <p:tag name="KSO_WM_TEMPLATE_CATEGORY" val="custom"/>
  <p:tag name="KSO_WM_TEMPLATE_INDEX" val="20229144"/>
  <p:tag name="KSO_WM_UNIT_LAYERLEVEL" val="1_1_1"/>
  <p:tag name="KSO_WM_TAG_VERSION" val="1.0"/>
  <p:tag name="KSO_WM_BEAUTIFY_FLAG" val=""/>
  <p:tag name="KSO_WM_DIAGRAM_GROUP_CODE" val="l1-1"/>
  <p:tag name="KSO_WM_UNIT_SUBTYPE" val="d"/>
  <p:tag name="KSO_WM_UNIT_TYPE" val="l_h_i"/>
  <p:tag name="KSO_WM_UNIT_INDEX" val="1_1_2"/>
  <p:tag name="KSO_WM_UNIT_TEXT_FILL_FORE_SCHEMECOLOR_INDEX" val="5"/>
  <p:tag name="KSO_WM_UNIT_TEXT_FILL_TYPE" val="1"/>
  <p:tag name="KSO_WM_UNIT_USESOURCEFORMAT_APPLY" val="1"/>
  <p:tag name="KSO_WM_DIAGRAM_VIRTUALLY_FRAME" val="{&quot;height&quot;:121.86754982451002,&quot;left&quot;:110,&quot;top&quot;:236.21473364005692,&quot;width&quot;:822.66754982451}"/>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4"/>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1_4"/>
  <p:tag name="KSO_WM_UNIT_FILL_FORE_SCHEMECOLOR_INDEX" val="5"/>
  <p:tag name="KSO_WM_UNIT_FILL_BACK_SCHEMECOLOR_INDEX" val="5"/>
  <p:tag name="KSO_WM_UNIT_FILL_TYPE" val="2"/>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f*1_1_1"/>
  <p:tag name="KSO_WM_TEMPLATE_CATEGORY" val="custom"/>
  <p:tag name="KSO_WM_TEMPLATE_INDEX" val="20229144"/>
  <p:tag name="KSO_WM_UNIT_LAYERLEVEL" val="1_1_1"/>
  <p:tag name="KSO_WM_TAG_VERSION" val="1.0"/>
  <p:tag name="KSO_WM_BEAUTIFY_FLAG" val=""/>
  <p:tag name="KSO_WM_UNIT_SUBTYPE" val="a"/>
  <p:tag name="KSO_WM_UNIT_PRESET_TEXT" val="单击添加内容文本"/>
  <p:tag name="KSO_WM_UNIT_NOCLEAR" val="0"/>
  <p:tag name="KSO_WM_DIAGRAM_GROUP_CODE" val="l1-1"/>
  <p:tag name="KSO_WM_UNIT_TYPE" val="l_h_f"/>
  <p:tag name="KSO_WM_UNIT_INDEX" val="1_1_1"/>
  <p:tag name="KSO_WM_UNIT_TEXT_FILL_FORE_SCHEMECOLOR_INDEX" val="13"/>
  <p:tag name="KSO_WM_UNIT_TEXT_FILL_TYPE" val="1"/>
  <p:tag name="KSO_WM_UNIT_USESOURCEFORMAT_APPLY" val="1"/>
  <p:tag name="KSO_WM_DIAGRAM_VIRTUALLY_FRAME" val="{&quot;height&quot;:121.86754982451002,&quot;left&quot;:110,&quot;top&quot;:236.21473364005692,&quot;width&quot;:822.66754982451}"/>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3"/>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2_3"/>
  <p:tag name="KSO_WM_UNIT_FILL_FORE_SCHEMECOLOR_INDEX" val="14"/>
  <p:tag name="KSO_WM_UNIT_FILL_TYPE" val="1"/>
  <p:tag name="KSO_WM_UNIT_SHADOW_SCHEMECOLOR_INDEX" val="5"/>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2"/>
  <p:tag name="KSO_WM_TEMPLATE_CATEGORY" val="custom"/>
  <p:tag name="KSO_WM_TEMPLATE_INDEX" val="20229144"/>
  <p:tag name="KSO_WM_UNIT_LAYERLEVEL" val="1_1_1"/>
  <p:tag name="KSO_WM_TAG_VERSION" val="1.0"/>
  <p:tag name="KSO_WM_BEAUTIFY_FLAG" val=""/>
  <p:tag name="KSO_WM_DIAGRAM_GROUP_CODE" val="l1-1"/>
  <p:tag name="KSO_WM_UNIT_SUBTYPE" val="d"/>
  <p:tag name="KSO_WM_UNIT_TYPE" val="l_h_i"/>
  <p:tag name="KSO_WM_UNIT_INDEX" val="1_2_2"/>
  <p:tag name="KSO_WM_UNIT_TEXT_FILL_FORE_SCHEMECOLOR_INDEX" val="5"/>
  <p:tag name="KSO_WM_UNIT_TEXT_FILL_TYPE" val="1"/>
  <p:tag name="KSO_WM_UNIT_USESOURCEFORMAT_APPLY" val="1"/>
  <p:tag name="KSO_WM_DIAGRAM_VIRTUALLY_FRAME" val="{&quot;height&quot;:121.86754982451002,&quot;left&quot;:110,&quot;top&quot;:236.21473364005692,&quot;width&quot;:822.66754982451}"/>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4"/>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2_4"/>
  <p:tag name="KSO_WM_UNIT_FILL_FORE_SCHEMECOLOR_INDEX" val="5"/>
  <p:tag name="KSO_WM_UNIT_FILL_BACK_SCHEMECOLOR_INDEX" val="5"/>
  <p:tag name="KSO_WM_UNIT_FILL_TYPE" val="2"/>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f*1_2_1"/>
  <p:tag name="KSO_WM_TEMPLATE_CATEGORY" val="custom"/>
  <p:tag name="KSO_WM_TEMPLATE_INDEX" val="20229144"/>
  <p:tag name="KSO_WM_UNIT_LAYERLEVEL" val="1_1_1"/>
  <p:tag name="KSO_WM_TAG_VERSION" val="1.0"/>
  <p:tag name="KSO_WM_BEAUTIFY_FLAG" val=""/>
  <p:tag name="KSO_WM_UNIT_SUBTYPE" val="a"/>
  <p:tag name="KSO_WM_UNIT_PRESET_TEXT" val="单击添加内容文本"/>
  <p:tag name="KSO_WM_UNIT_NOCLEAR" val="0"/>
  <p:tag name="KSO_WM_DIAGRAM_GROUP_CODE" val="l1-1"/>
  <p:tag name="KSO_WM_UNIT_TYPE" val="l_h_f"/>
  <p:tag name="KSO_WM_UNIT_INDEX" val="1_2_1"/>
  <p:tag name="KSO_WM_UNIT_TEXT_FILL_FORE_SCHEMECOLOR_INDEX" val="13"/>
  <p:tag name="KSO_WM_UNIT_TEXT_FILL_TYPE" val="1"/>
  <p:tag name="KSO_WM_UNIT_USESOURCEFORMAT_APPLY" val="1"/>
  <p:tag name="KSO_WM_DIAGRAM_VIRTUALLY_FRAME" val="{&quot;height&quot;:121.86754982451002,&quot;left&quot;:110,&quot;top&quot;:236.21473364005692,&quot;width&quot;:822.66754982451}"/>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3_3"/>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3_3"/>
  <p:tag name="KSO_WM_UNIT_FILL_FORE_SCHEMECOLOR_INDEX" val="14"/>
  <p:tag name="KSO_WM_UNIT_FILL_TYPE" val="1"/>
  <p:tag name="KSO_WM_UNIT_SHADOW_SCHEMECOLOR_INDEX" val="5"/>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3_2"/>
  <p:tag name="KSO_WM_TEMPLATE_CATEGORY" val="custom"/>
  <p:tag name="KSO_WM_TEMPLATE_INDEX" val="20229144"/>
  <p:tag name="KSO_WM_UNIT_LAYERLEVEL" val="1_1_1"/>
  <p:tag name="KSO_WM_TAG_VERSION" val="1.0"/>
  <p:tag name="KSO_WM_BEAUTIFY_FLAG" val=""/>
  <p:tag name="KSO_WM_DIAGRAM_GROUP_CODE" val="l1-1"/>
  <p:tag name="KSO_WM_UNIT_SUBTYPE" val="d"/>
  <p:tag name="KSO_WM_UNIT_TYPE" val="l_h_i"/>
  <p:tag name="KSO_WM_UNIT_INDEX" val="1_3_2"/>
  <p:tag name="KSO_WM_UNIT_TEXT_FILL_FORE_SCHEMECOLOR_INDEX" val="5"/>
  <p:tag name="KSO_WM_UNIT_TEXT_FILL_TYPE" val="1"/>
  <p:tag name="KSO_WM_UNIT_USESOURCEFORMAT_APPLY" val="1"/>
  <p:tag name="KSO_WM_DIAGRAM_VIRTUALLY_FRAME" val="{&quot;height&quot;:121.86754982451002,&quot;left&quot;:110,&quot;top&quot;:236.21473364005692,&quot;width&quot;:822.6675498245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3_4"/>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3_4"/>
  <p:tag name="KSO_WM_UNIT_FILL_FORE_SCHEMECOLOR_INDEX" val="5"/>
  <p:tag name="KSO_WM_UNIT_FILL_BACK_SCHEMECOLOR_INDEX" val="5"/>
  <p:tag name="KSO_WM_UNIT_FILL_TYPE" val="2"/>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f*1_3_1"/>
  <p:tag name="KSO_WM_TEMPLATE_CATEGORY" val="custom"/>
  <p:tag name="KSO_WM_TEMPLATE_INDEX" val="20229144"/>
  <p:tag name="KSO_WM_UNIT_LAYERLEVEL" val="1_1_1"/>
  <p:tag name="KSO_WM_TAG_VERSION" val="1.0"/>
  <p:tag name="KSO_WM_BEAUTIFY_FLAG" val=""/>
  <p:tag name="KSO_WM_UNIT_SUBTYPE" val="a"/>
  <p:tag name="KSO_WM_UNIT_PRESET_TEXT" val="单击添加内容文本"/>
  <p:tag name="KSO_WM_UNIT_NOCLEAR" val="0"/>
  <p:tag name="KSO_WM_DIAGRAM_GROUP_CODE" val="l1-1"/>
  <p:tag name="KSO_WM_UNIT_TYPE" val="l_h_f"/>
  <p:tag name="KSO_WM_UNIT_INDEX" val="1_3_1"/>
  <p:tag name="KSO_WM_UNIT_TEXT_FILL_FORE_SCHEMECOLOR_INDEX" val="13"/>
  <p:tag name="KSO_WM_UNIT_TEXT_FILL_TYPE" val="1"/>
  <p:tag name="KSO_WM_UNIT_USESOURCEFORMAT_APPLY" val="1"/>
  <p:tag name="KSO_WM_DIAGRAM_VIRTUALLY_FRAME" val="{&quot;height&quot;:121.86754982451002,&quot;left&quot;:110,&quot;top&quot;:236.21473364005692,&quot;width&quot;:822.66754982451}"/>
</p:tagLst>
</file>

<file path=ppt/tags/tag152.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custom20229144_3*l_h_i*1_3_1"/>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3_1"/>
  <p:tag name="KSO_WM_UNIT_SHADOW_SCHEMECOLOR_INDEX" val="5"/>
  <p:tag name="KSO_WM_UNIT_USESOURCEFORMAT_APPLY" val="1"/>
  <p:tag name="KSO_WM_DIAGRAM_VIRTUALLY_FRAME" val="{&quot;height&quot;:121.86754982451002,&quot;left&quot;:110,&quot;top&quot;:236.21473364005692,&quot;width&quot;:822.66754982451}"/>
</p:tagLst>
</file>

<file path=ppt/tags/tag153.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custom20229144_3*l_h_i*1_2_1"/>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2_1"/>
  <p:tag name="KSO_WM_UNIT_SHADOW_SCHEMECOLOR_INDEX" val="5"/>
  <p:tag name="KSO_WM_UNIT_USESOURCEFORMAT_APPLY" val="1"/>
  <p:tag name="KSO_WM_DIAGRAM_VIRTUALLY_FRAME" val="{&quot;height&quot;:121.86754982451002,&quot;left&quot;:110,&quot;top&quot;:236.21473364005692,&quot;width&quot;:822.66754982451}"/>
</p:tagLst>
</file>

<file path=ppt/tags/tag154.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custom20229144_3*l_h_i*1_1_1"/>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1_1"/>
  <p:tag name="KSO_WM_UNIT_SHADOW_SCHEMECOLOR_INDEX" val="5"/>
  <p:tag name="KSO_WM_UNIT_USESOURCEFORMAT_APPLY" val="1"/>
  <p:tag name="KSO_WM_DIAGRAM_VIRTUALLY_FRAME" val="{&quot;height&quot;:121.86754982451002,&quot;left&quot;:110,&quot;top&quot;:236.21473364005692,&quot;width&quot;:822.66754982451}"/>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3"/>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1_3"/>
  <p:tag name="KSO_WM_UNIT_FILL_FORE_SCHEMECOLOR_INDEX" val="14"/>
  <p:tag name="KSO_WM_UNIT_FILL_TYPE" val="1"/>
  <p:tag name="KSO_WM_UNIT_SHADOW_SCHEMECOLOR_INDEX" val="5"/>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2"/>
  <p:tag name="KSO_WM_TEMPLATE_CATEGORY" val="custom"/>
  <p:tag name="KSO_WM_TEMPLATE_INDEX" val="20229144"/>
  <p:tag name="KSO_WM_UNIT_LAYERLEVEL" val="1_1_1"/>
  <p:tag name="KSO_WM_TAG_VERSION" val="1.0"/>
  <p:tag name="KSO_WM_BEAUTIFY_FLAG" val=""/>
  <p:tag name="KSO_WM_DIAGRAM_GROUP_CODE" val="l1-1"/>
  <p:tag name="KSO_WM_UNIT_SUBTYPE" val="d"/>
  <p:tag name="KSO_WM_UNIT_TYPE" val="l_h_i"/>
  <p:tag name="KSO_WM_UNIT_INDEX" val="1_1_2"/>
  <p:tag name="KSO_WM_UNIT_TEXT_FILL_FORE_SCHEMECOLOR_INDEX" val="5"/>
  <p:tag name="KSO_WM_UNIT_TEXT_FILL_TYPE" val="1"/>
  <p:tag name="KSO_WM_UNIT_USESOURCEFORMAT_APPLY" val="1"/>
  <p:tag name="KSO_WM_DIAGRAM_VIRTUALLY_FRAME" val="{&quot;height&quot;:121.86754982451002,&quot;left&quot;:110,&quot;top&quot;:236.21473364005692,&quot;width&quot;:822.66754982451}"/>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4"/>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1_4"/>
  <p:tag name="KSO_WM_UNIT_FILL_FORE_SCHEMECOLOR_INDEX" val="5"/>
  <p:tag name="KSO_WM_UNIT_FILL_BACK_SCHEMECOLOR_INDEX" val="5"/>
  <p:tag name="KSO_WM_UNIT_FILL_TYPE" val="2"/>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f*1_1_1"/>
  <p:tag name="KSO_WM_TEMPLATE_CATEGORY" val="custom"/>
  <p:tag name="KSO_WM_TEMPLATE_INDEX" val="20229144"/>
  <p:tag name="KSO_WM_UNIT_LAYERLEVEL" val="1_1_1"/>
  <p:tag name="KSO_WM_TAG_VERSION" val="1.0"/>
  <p:tag name="KSO_WM_BEAUTIFY_FLAG" val=""/>
  <p:tag name="KSO_WM_UNIT_SUBTYPE" val="a"/>
  <p:tag name="KSO_WM_UNIT_PRESET_TEXT" val="单击添加内容文本"/>
  <p:tag name="KSO_WM_UNIT_NOCLEAR" val="0"/>
  <p:tag name="KSO_WM_DIAGRAM_GROUP_CODE" val="l1-1"/>
  <p:tag name="KSO_WM_UNIT_TYPE" val="l_h_f"/>
  <p:tag name="KSO_WM_UNIT_INDEX" val="1_1_1"/>
  <p:tag name="KSO_WM_UNIT_TEXT_FILL_FORE_SCHEMECOLOR_INDEX" val="13"/>
  <p:tag name="KSO_WM_UNIT_TEXT_FILL_TYPE" val="1"/>
  <p:tag name="KSO_WM_UNIT_USESOURCEFORMAT_APPLY" val="1"/>
  <p:tag name="KSO_WM_DIAGRAM_VIRTUALLY_FRAME" val="{&quot;height&quot;:121.86754982451002,&quot;left&quot;:110,&quot;top&quot;:236.21473364005692,&quot;width&quot;:822.66754982451}"/>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3"/>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2_3"/>
  <p:tag name="KSO_WM_UNIT_FILL_FORE_SCHEMECOLOR_INDEX" val="14"/>
  <p:tag name="KSO_WM_UNIT_FILL_TYPE" val="1"/>
  <p:tag name="KSO_WM_UNIT_SHADOW_SCHEMECOLOR_INDEX" val="5"/>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2"/>
  <p:tag name="KSO_WM_TEMPLATE_CATEGORY" val="custom"/>
  <p:tag name="KSO_WM_TEMPLATE_INDEX" val="20229144"/>
  <p:tag name="KSO_WM_UNIT_LAYERLEVEL" val="1_1_1"/>
  <p:tag name="KSO_WM_TAG_VERSION" val="1.0"/>
  <p:tag name="KSO_WM_BEAUTIFY_FLAG" val=""/>
  <p:tag name="KSO_WM_DIAGRAM_GROUP_CODE" val="l1-1"/>
  <p:tag name="KSO_WM_UNIT_SUBTYPE" val="d"/>
  <p:tag name="KSO_WM_UNIT_TYPE" val="l_h_i"/>
  <p:tag name="KSO_WM_UNIT_INDEX" val="1_2_2"/>
  <p:tag name="KSO_WM_UNIT_TEXT_FILL_FORE_SCHEMECOLOR_INDEX" val="5"/>
  <p:tag name="KSO_WM_UNIT_TEXT_FILL_TYPE" val="1"/>
  <p:tag name="KSO_WM_UNIT_USESOURCEFORMAT_APPLY" val="1"/>
  <p:tag name="KSO_WM_DIAGRAM_VIRTUALLY_FRAME" val="{&quot;height&quot;:121.86754982451002,&quot;left&quot;:110,&quot;top&quot;:236.21473364005692,&quot;width&quot;:822.66754982451}"/>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4"/>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2_4"/>
  <p:tag name="KSO_WM_UNIT_FILL_FORE_SCHEMECOLOR_INDEX" val="5"/>
  <p:tag name="KSO_WM_UNIT_FILL_BACK_SCHEMECOLOR_INDEX" val="5"/>
  <p:tag name="KSO_WM_UNIT_FILL_TYPE" val="2"/>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f*1_2_1"/>
  <p:tag name="KSO_WM_TEMPLATE_CATEGORY" val="custom"/>
  <p:tag name="KSO_WM_TEMPLATE_INDEX" val="20229144"/>
  <p:tag name="KSO_WM_UNIT_LAYERLEVEL" val="1_1_1"/>
  <p:tag name="KSO_WM_TAG_VERSION" val="1.0"/>
  <p:tag name="KSO_WM_BEAUTIFY_FLAG" val=""/>
  <p:tag name="KSO_WM_UNIT_SUBTYPE" val="a"/>
  <p:tag name="KSO_WM_UNIT_PRESET_TEXT" val="单击添加内容文本"/>
  <p:tag name="KSO_WM_UNIT_NOCLEAR" val="0"/>
  <p:tag name="KSO_WM_DIAGRAM_GROUP_CODE" val="l1-1"/>
  <p:tag name="KSO_WM_UNIT_TYPE" val="l_h_f"/>
  <p:tag name="KSO_WM_UNIT_INDEX" val="1_2_1"/>
  <p:tag name="KSO_WM_UNIT_TEXT_FILL_FORE_SCHEMECOLOR_INDEX" val="13"/>
  <p:tag name="KSO_WM_UNIT_TEXT_FILL_TYPE" val="1"/>
  <p:tag name="KSO_WM_UNIT_USESOURCEFORMAT_APPLY" val="1"/>
  <p:tag name="KSO_WM_DIAGRAM_VIRTUALLY_FRAME" val="{&quot;height&quot;:121.86754982451002,&quot;left&quot;:110,&quot;top&quot;:236.21473364005692,&quot;width&quot;:822.66754982451}"/>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3_3"/>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3_3"/>
  <p:tag name="KSO_WM_UNIT_FILL_FORE_SCHEMECOLOR_INDEX" val="14"/>
  <p:tag name="KSO_WM_UNIT_FILL_TYPE" val="1"/>
  <p:tag name="KSO_WM_UNIT_SHADOW_SCHEMECOLOR_INDEX" val="5"/>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3_2"/>
  <p:tag name="KSO_WM_TEMPLATE_CATEGORY" val="custom"/>
  <p:tag name="KSO_WM_TEMPLATE_INDEX" val="20229144"/>
  <p:tag name="KSO_WM_UNIT_LAYERLEVEL" val="1_1_1"/>
  <p:tag name="KSO_WM_TAG_VERSION" val="1.0"/>
  <p:tag name="KSO_WM_BEAUTIFY_FLAG" val=""/>
  <p:tag name="KSO_WM_DIAGRAM_GROUP_CODE" val="l1-1"/>
  <p:tag name="KSO_WM_UNIT_SUBTYPE" val="d"/>
  <p:tag name="KSO_WM_UNIT_TYPE" val="l_h_i"/>
  <p:tag name="KSO_WM_UNIT_INDEX" val="1_3_2"/>
  <p:tag name="KSO_WM_UNIT_TEXT_FILL_FORE_SCHEMECOLOR_INDEX" val="5"/>
  <p:tag name="KSO_WM_UNIT_TEXT_FILL_TYPE" val="1"/>
  <p:tag name="KSO_WM_UNIT_USESOURCEFORMAT_APPLY" val="1"/>
  <p:tag name="KSO_WM_DIAGRAM_VIRTUALLY_FRAME" val="{&quot;height&quot;:121.86754982451002,&quot;left&quot;:110,&quot;top&quot;:236.21473364005692,&quot;width&quot;:822.66754982451}"/>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3_4"/>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3_4"/>
  <p:tag name="KSO_WM_UNIT_FILL_FORE_SCHEMECOLOR_INDEX" val="5"/>
  <p:tag name="KSO_WM_UNIT_FILL_BACK_SCHEMECOLOR_INDEX" val="5"/>
  <p:tag name="KSO_WM_UNIT_FILL_TYPE" val="2"/>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f*1_3_1"/>
  <p:tag name="KSO_WM_TEMPLATE_CATEGORY" val="custom"/>
  <p:tag name="KSO_WM_TEMPLATE_INDEX" val="20229144"/>
  <p:tag name="KSO_WM_UNIT_LAYERLEVEL" val="1_1_1"/>
  <p:tag name="KSO_WM_TAG_VERSION" val="1.0"/>
  <p:tag name="KSO_WM_BEAUTIFY_FLAG" val=""/>
  <p:tag name="KSO_WM_UNIT_SUBTYPE" val="a"/>
  <p:tag name="KSO_WM_UNIT_PRESET_TEXT" val="单击添加内容文本"/>
  <p:tag name="KSO_WM_UNIT_NOCLEAR" val="0"/>
  <p:tag name="KSO_WM_DIAGRAM_GROUP_CODE" val="l1-1"/>
  <p:tag name="KSO_WM_UNIT_TYPE" val="l_h_f"/>
  <p:tag name="KSO_WM_UNIT_INDEX" val="1_3_1"/>
  <p:tag name="KSO_WM_UNIT_TEXT_FILL_FORE_SCHEMECOLOR_INDEX" val="13"/>
  <p:tag name="KSO_WM_UNIT_TEXT_FILL_TYPE" val="1"/>
  <p:tag name="KSO_WM_UNIT_USESOURCEFORMAT_APPLY" val="1"/>
  <p:tag name="KSO_WM_DIAGRAM_VIRTUALLY_FRAME" val="{&quot;height&quot;:121.86754982451002,&quot;left&quot;:110,&quot;top&quot;:236.21473364005692,&quot;width&quot;:822.66754982451}"/>
</p:tagLst>
</file>

<file path=ppt/tags/tag167.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custom20229144_3*l_h_i*1_2_1"/>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2_1"/>
  <p:tag name="KSO_WM_UNIT_SHADOW_SCHEMECOLOR_INDEX" val="5"/>
  <p:tag name="KSO_WM_UNIT_USESOURCEFORMAT_APPLY" val="1"/>
  <p:tag name="KSO_WM_DIAGRAM_VIRTUALLY_FRAME" val="{&quot;height&quot;:121.86754982451002,&quot;left&quot;:110,&quot;top&quot;:236.21473364005692,&quot;width&quot;:822.66754982451}"/>
</p:tagLst>
</file>

<file path=ppt/tags/tag168.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custom20229144_3*l_h_i*1_1_1"/>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1_1"/>
  <p:tag name="KSO_WM_UNIT_SHADOW_SCHEMECOLOR_INDEX" val="5"/>
  <p:tag name="KSO_WM_UNIT_USESOURCEFORMAT_APPLY" val="1"/>
  <p:tag name="KSO_WM_DIAGRAM_VIRTUALLY_FRAME" val="{&quot;height&quot;:121.86754982451002,&quot;left&quot;:110,&quot;top&quot;:236.21473364005692,&quot;width&quot;:822.66754982451}"/>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3"/>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1_3"/>
  <p:tag name="KSO_WM_UNIT_FILL_FORE_SCHEMECOLOR_INDEX" val="14"/>
  <p:tag name="KSO_WM_UNIT_FILL_TYPE" val="1"/>
  <p:tag name="KSO_WM_UNIT_SHADOW_SCHEMECOLOR_INDEX" val="5"/>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2"/>
  <p:tag name="KSO_WM_TEMPLATE_CATEGORY" val="custom"/>
  <p:tag name="KSO_WM_TEMPLATE_INDEX" val="20229144"/>
  <p:tag name="KSO_WM_UNIT_LAYERLEVEL" val="1_1_1"/>
  <p:tag name="KSO_WM_TAG_VERSION" val="1.0"/>
  <p:tag name="KSO_WM_BEAUTIFY_FLAG" val=""/>
  <p:tag name="KSO_WM_DIAGRAM_GROUP_CODE" val="l1-1"/>
  <p:tag name="KSO_WM_UNIT_SUBTYPE" val="d"/>
  <p:tag name="KSO_WM_UNIT_TYPE" val="l_h_i"/>
  <p:tag name="KSO_WM_UNIT_INDEX" val="1_1_2"/>
  <p:tag name="KSO_WM_UNIT_TEXT_FILL_FORE_SCHEMECOLOR_INDEX" val="5"/>
  <p:tag name="KSO_WM_UNIT_TEXT_FILL_TYPE" val="1"/>
  <p:tag name="KSO_WM_UNIT_USESOURCEFORMAT_APPLY" val="1"/>
  <p:tag name="KSO_WM_DIAGRAM_VIRTUALLY_FRAME" val="{&quot;height&quot;:121.86754982451002,&quot;left&quot;:110,&quot;top&quot;:236.21473364005692,&quot;width&quot;:822.66754982451}"/>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4"/>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1_4"/>
  <p:tag name="KSO_WM_UNIT_FILL_FORE_SCHEMECOLOR_INDEX" val="5"/>
  <p:tag name="KSO_WM_UNIT_FILL_BACK_SCHEMECOLOR_INDEX" val="5"/>
  <p:tag name="KSO_WM_UNIT_FILL_TYPE" val="2"/>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f*1_1_1"/>
  <p:tag name="KSO_WM_TEMPLATE_CATEGORY" val="custom"/>
  <p:tag name="KSO_WM_TEMPLATE_INDEX" val="20229144"/>
  <p:tag name="KSO_WM_UNIT_LAYERLEVEL" val="1_1_1"/>
  <p:tag name="KSO_WM_TAG_VERSION" val="1.0"/>
  <p:tag name="KSO_WM_BEAUTIFY_FLAG" val=""/>
  <p:tag name="KSO_WM_UNIT_SUBTYPE" val="a"/>
  <p:tag name="KSO_WM_UNIT_PRESET_TEXT" val="单击添加内容文本"/>
  <p:tag name="KSO_WM_UNIT_NOCLEAR" val="0"/>
  <p:tag name="KSO_WM_DIAGRAM_GROUP_CODE" val="l1-1"/>
  <p:tag name="KSO_WM_UNIT_TYPE" val="l_h_f"/>
  <p:tag name="KSO_WM_UNIT_INDEX" val="1_1_1"/>
  <p:tag name="KSO_WM_UNIT_TEXT_FILL_FORE_SCHEMECOLOR_INDEX" val="13"/>
  <p:tag name="KSO_WM_UNIT_TEXT_FILL_TYPE" val="1"/>
  <p:tag name="KSO_WM_UNIT_USESOURCEFORMAT_APPLY" val="1"/>
  <p:tag name="KSO_WM_DIAGRAM_VIRTUALLY_FRAME" val="{&quot;height&quot;:121.86754982451002,&quot;left&quot;:110,&quot;top&quot;:236.21473364005692,&quot;width&quot;:822.66754982451}"/>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3"/>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2_3"/>
  <p:tag name="KSO_WM_UNIT_FILL_FORE_SCHEMECOLOR_INDEX" val="14"/>
  <p:tag name="KSO_WM_UNIT_FILL_TYPE" val="1"/>
  <p:tag name="KSO_WM_UNIT_SHADOW_SCHEMECOLOR_INDEX" val="5"/>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2"/>
  <p:tag name="KSO_WM_TEMPLATE_CATEGORY" val="custom"/>
  <p:tag name="KSO_WM_TEMPLATE_INDEX" val="20229144"/>
  <p:tag name="KSO_WM_UNIT_LAYERLEVEL" val="1_1_1"/>
  <p:tag name="KSO_WM_TAG_VERSION" val="1.0"/>
  <p:tag name="KSO_WM_BEAUTIFY_FLAG" val=""/>
  <p:tag name="KSO_WM_DIAGRAM_GROUP_CODE" val="l1-1"/>
  <p:tag name="KSO_WM_UNIT_SUBTYPE" val="d"/>
  <p:tag name="KSO_WM_UNIT_TYPE" val="l_h_i"/>
  <p:tag name="KSO_WM_UNIT_INDEX" val="1_2_2"/>
  <p:tag name="KSO_WM_UNIT_TEXT_FILL_FORE_SCHEMECOLOR_INDEX" val="5"/>
  <p:tag name="KSO_WM_UNIT_TEXT_FILL_TYPE" val="1"/>
  <p:tag name="KSO_WM_UNIT_USESOURCEFORMAT_APPLY" val="1"/>
  <p:tag name="KSO_WM_DIAGRAM_VIRTUALLY_FRAME" val="{&quot;height&quot;:121.86754982451002,&quot;left&quot;:110,&quot;top&quot;:236.21473364005692,&quot;width&quot;:822.66754982451}"/>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4"/>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2_4"/>
  <p:tag name="KSO_WM_UNIT_FILL_FORE_SCHEMECOLOR_INDEX" val="5"/>
  <p:tag name="KSO_WM_UNIT_FILL_BACK_SCHEMECOLOR_INDEX" val="5"/>
  <p:tag name="KSO_WM_UNIT_FILL_TYPE" val="2"/>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f*1_2_1"/>
  <p:tag name="KSO_WM_TEMPLATE_CATEGORY" val="custom"/>
  <p:tag name="KSO_WM_TEMPLATE_INDEX" val="20229144"/>
  <p:tag name="KSO_WM_UNIT_LAYERLEVEL" val="1_1_1"/>
  <p:tag name="KSO_WM_TAG_VERSION" val="1.0"/>
  <p:tag name="KSO_WM_BEAUTIFY_FLAG" val=""/>
  <p:tag name="KSO_WM_UNIT_SUBTYPE" val="a"/>
  <p:tag name="KSO_WM_UNIT_PRESET_TEXT" val="单击添加内容文本"/>
  <p:tag name="KSO_WM_UNIT_NOCLEAR" val="0"/>
  <p:tag name="KSO_WM_DIAGRAM_GROUP_CODE" val="l1-1"/>
  <p:tag name="KSO_WM_UNIT_TYPE" val="l_h_f"/>
  <p:tag name="KSO_WM_UNIT_INDEX" val="1_2_1"/>
  <p:tag name="KSO_WM_UNIT_TEXT_FILL_FORE_SCHEMECOLOR_INDEX" val="13"/>
  <p:tag name="KSO_WM_UNIT_TEXT_FILL_TYPE" val="1"/>
  <p:tag name="KSO_WM_UNIT_USESOURCEFORMAT_APPLY" val="1"/>
  <p:tag name="KSO_WM_DIAGRAM_VIRTUALLY_FRAME" val="{&quot;height&quot;:121.86754982451002,&quot;left&quot;:110,&quot;top&quot;:236.21473364005692,&quot;width&quot;:822.66754982451}"/>
</p:tagLst>
</file>

<file path=ppt/tags/tag177.xml><?xml version="1.0" encoding="utf-8"?>
<p:tagLst xmlns:p="http://schemas.openxmlformats.org/presentationml/2006/main">
  <p:tag name="KSO_WM_BEAUTIFY_FLAG" val="#wm#"/>
  <p:tag name="KSO_WM_TEMPLATE_CATEGORY" val="custom"/>
  <p:tag name="KSO_WM_TEMPLATE_INDEX" val="20229144"/>
  <p:tag name="KSO_WM_SLIDE_ID" val="custom20229144_3"/>
  <p:tag name="KSO_WM_TEMPLATE_SUBCATEGORY" val="0"/>
  <p:tag name="KSO_WM_TEMPLATE_MASTER_TYPE" val="1"/>
  <p:tag name="KSO_WM_TEMPLATE_COLOR_TYPE" val="1"/>
  <p:tag name="KSO_WM_SLIDE_ITEM_CNT" val="3"/>
  <p:tag name="KSO_WM_SLIDE_INDEX" val="3"/>
  <p:tag name="KSO_WM_TAG_VERSION" val="1.0"/>
  <p:tag name="KSO_WM_SLIDE_TYPE" val="contents"/>
  <p:tag name="KSO_WM_SLIDE_SUBTYPE" val="diag"/>
  <p:tag name="KSO_WM_DIAGRAM_GROUP_CODE" val="l1-1"/>
  <p:tag name="KSO_WM_SLIDE_DIAGTYPE" val="l"/>
  <p:tag name="KSO_WM_SLIDE_LAYOUT" val="a_l"/>
  <p:tag name="KSO_WM_SLIDE_LAYOUT_CNT" val="1_1"/>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79.xml><?xml version="1.0" encoding="utf-8"?>
<p:tagLst xmlns:p="http://schemas.openxmlformats.org/presentationml/2006/main">
  <p:tag name="KSO_WM_BEAUTIFY_FLAG" val=""/>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0.xml><?xml version="1.0" encoding="utf-8"?>
<p:tagLst xmlns:p="http://schemas.openxmlformats.org/presentationml/2006/main">
  <p:tag name="KSO_WM_BEAUTIFY_FLAG" val=""/>
</p:tagLst>
</file>

<file path=ppt/tags/tag181.xml><?xml version="1.0" encoding="utf-8"?>
<p:tagLst xmlns:p="http://schemas.openxmlformats.org/presentationml/2006/main">
  <p:tag name="KSO_WM_BEAUTIFY_FLAG" val=""/>
</p:tagLst>
</file>

<file path=ppt/tags/tag182.xml><?xml version="1.0" encoding="utf-8"?>
<p:tagLst xmlns:p="http://schemas.openxmlformats.org/presentationml/2006/main">
  <p:tag name="KSO_WM_BEAUTIFY_FLAG" val="#wm#"/>
  <p:tag name="KSO_WM_TEMPLATE_CATEGORY" val="custom"/>
  <p:tag name="KSO_WM_TEMPLATE_INDEX" val="20229144"/>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84.xml><?xml version="1.0" encoding="utf-8"?>
<p:tagLst xmlns:p="http://schemas.openxmlformats.org/presentationml/2006/main">
  <p:tag name="KSO_WM_BEAUTIFY_FLAG" val=""/>
</p:tagLst>
</file>

<file path=ppt/tags/tag185.xml><?xml version="1.0" encoding="utf-8"?>
<p:tagLst xmlns:p="http://schemas.openxmlformats.org/presentationml/2006/main">
  <p:tag name="KSO_WM_BEAUTIFY_FLAG" val=""/>
</p:tagLst>
</file>

<file path=ppt/tags/tag186.xml><?xml version="1.0" encoding="utf-8"?>
<p:tagLst xmlns:p="http://schemas.openxmlformats.org/presentationml/2006/main">
  <p:tag name="KSO_WM_BEAUTIFY_FLAG" val="#wm#"/>
  <p:tag name="KSO_WM_TEMPLATE_CATEGORY" val="custom"/>
  <p:tag name="KSO_WM_TEMPLATE_INDEX" val="20229144"/>
</p:tagLst>
</file>

<file path=ppt/tags/tag1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88.xml><?xml version="1.0" encoding="utf-8"?>
<p:tagLst xmlns:p="http://schemas.openxmlformats.org/presentationml/2006/main">
  <p:tag name="KSO_WM_BEAUTIFY_FLAG" val=""/>
</p:tagLst>
</file>

<file path=ppt/tags/tag189.xml><?xml version="1.0" encoding="utf-8"?>
<p:tagLst xmlns:p="http://schemas.openxmlformats.org/presentationml/2006/main">
  <p:tag name="KSO_WM_BEAUTIFY_FLAG" val=""/>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BEAUTIFY_FLAG" val="#wm#"/>
  <p:tag name="KSO_WM_TEMPLATE_CATEGORY" val="custom"/>
  <p:tag name="KSO_WM_TEMPLATE_INDEX" val="20229144"/>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92.xml><?xml version="1.0" encoding="utf-8"?>
<p:tagLst xmlns:p="http://schemas.openxmlformats.org/presentationml/2006/main">
  <p:tag name="KSO_WM_BEAUTIFY_FLAG" val=""/>
</p:tagLst>
</file>

<file path=ppt/tags/tag193.xml><?xml version="1.0" encoding="utf-8"?>
<p:tagLst xmlns:p="http://schemas.openxmlformats.org/presentationml/2006/main">
  <p:tag name="KSO_WM_BEAUTIFY_FLAG" val=""/>
</p:tagLst>
</file>

<file path=ppt/tags/tag194.xml><?xml version="1.0" encoding="utf-8"?>
<p:tagLst xmlns:p="http://schemas.openxmlformats.org/presentationml/2006/main">
  <p:tag name="KSO_WM_BEAUTIFY_FLAG" val="#wm#"/>
  <p:tag name="KSO_WM_TEMPLATE_CATEGORY" val="custom"/>
  <p:tag name="KSO_WM_TEMPLATE_INDEX" val="20229144"/>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96.xml><?xml version="1.0" encoding="utf-8"?>
<p:tagLst xmlns:p="http://schemas.openxmlformats.org/presentationml/2006/main">
  <p:tag name="KSO_WM_BEAUTIFY_FLAG" val=""/>
</p:tagLst>
</file>

<file path=ppt/tags/tag197.xml><?xml version="1.0" encoding="utf-8"?>
<p:tagLst xmlns:p="http://schemas.openxmlformats.org/presentationml/2006/main">
  <p:tag name="KSO_WM_BEAUTIFY_FLAG" val="#wm#"/>
  <p:tag name="KSO_WM_TEMPLATE_CATEGORY" val="custom"/>
  <p:tag name="KSO_WM_TEMPLATE_INDEX" val="20229144"/>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99.xml><?xml version="1.0" encoding="utf-8"?>
<p:tagLst xmlns:p="http://schemas.openxmlformats.org/presentationml/2006/main">
  <p:tag name="KSO_WM_BEAUTIFY_FLAG" val=""/>
</p:tagLst>
</file>

<file path=ppt/tags/tag2.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PLACING_PICTURE_USER_VIEWPORT" val="{&quot;height&quot;:5074,&quot;width&quot;:2218}"/>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BEAUTIFY_FLAG" val="#wm#"/>
  <p:tag name="KSO_WM_TEMPLATE_CATEGORY" val="custom"/>
  <p:tag name="KSO_WM_TEMPLATE_INDEX" val="20229144"/>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02.xml><?xml version="1.0" encoding="utf-8"?>
<p:tagLst xmlns:p="http://schemas.openxmlformats.org/presentationml/2006/main">
  <p:tag name="KSO_WM_BEAUTIFY_FLAG" val=""/>
</p:tagLst>
</file>

<file path=ppt/tags/tag203.xml><?xml version="1.0" encoding="utf-8"?>
<p:tagLst xmlns:p="http://schemas.openxmlformats.org/presentationml/2006/main">
  <p:tag name="KSO_WM_BEAUTIFY_FLAG" val=""/>
</p:tagLst>
</file>

<file path=ppt/tags/tag204.xml><?xml version="1.0" encoding="utf-8"?>
<p:tagLst xmlns:p="http://schemas.openxmlformats.org/presentationml/2006/main">
  <p:tag name="KSO_WM_BEAUTIFY_FLAG" val="#wm#"/>
  <p:tag name="KSO_WM_TEMPLATE_CATEGORY" val="custom"/>
  <p:tag name="KSO_WM_TEMPLATE_INDEX" val="20229144"/>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06.xml><?xml version="1.0" encoding="utf-8"?>
<p:tagLst xmlns:p="http://schemas.openxmlformats.org/presentationml/2006/main">
  <p:tag name="KSO_WM_BEAUTIFY_FLAG" val=""/>
</p:tagLst>
</file>

<file path=ppt/tags/tag207.xml><?xml version="1.0" encoding="utf-8"?>
<p:tagLst xmlns:p="http://schemas.openxmlformats.org/presentationml/2006/main">
  <p:tag name="KSO_WM_BEAUTIFY_FLAG" val=""/>
</p:tagLst>
</file>

<file path=ppt/tags/tag208.xml><?xml version="1.0" encoding="utf-8"?>
<p:tagLst xmlns:p="http://schemas.openxmlformats.org/presentationml/2006/main">
  <p:tag name="KSO_WM_BEAUTIFY_FLAG" val=""/>
</p:tagLst>
</file>

<file path=ppt/tags/tag209.xml><?xml version="1.0" encoding="utf-8"?>
<p:tagLst xmlns:p="http://schemas.openxmlformats.org/presentationml/2006/main">
  <p:tag name="KSO_WM_BEAUTIFY_FLAG" val="#wm#"/>
  <p:tag name="KSO_WM_TEMPLATE_CATEGORY" val="custom"/>
  <p:tag name="KSO_WM_TEMPLATE_INDEX" val="20229144"/>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11.xml><?xml version="1.0" encoding="utf-8"?>
<p:tagLst xmlns:p="http://schemas.openxmlformats.org/presentationml/2006/main">
  <p:tag name="KSO_WM_BEAUTIFY_FLAG" val=""/>
</p:tagLst>
</file>

<file path=ppt/tags/tag212.xml><?xml version="1.0" encoding="utf-8"?>
<p:tagLst xmlns:p="http://schemas.openxmlformats.org/presentationml/2006/main">
  <p:tag name="KSO_WM_BEAUTIFY_FLAG" val=""/>
</p:tagLst>
</file>

<file path=ppt/tags/tag213.xml><?xml version="1.0" encoding="utf-8"?>
<p:tagLst xmlns:p="http://schemas.openxmlformats.org/presentationml/2006/main">
  <p:tag name="KSO_WM_BEAUTIFY_FLAG" val="#wm#"/>
  <p:tag name="KSO_WM_TEMPLATE_CATEGORY" val="custom"/>
  <p:tag name="KSO_WM_TEMPLATE_INDEX" val="20229144"/>
</p:tagLst>
</file>

<file path=ppt/tags/tag2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15.xml><?xml version="1.0" encoding="utf-8"?>
<p:tagLst xmlns:p="http://schemas.openxmlformats.org/presentationml/2006/main">
  <p:tag name="KSO_WM_BEAUTIFY_FLAG" val=""/>
</p:tagLst>
</file>

<file path=ppt/tags/tag216.xml><?xml version="1.0" encoding="utf-8"?>
<p:tagLst xmlns:p="http://schemas.openxmlformats.org/presentationml/2006/main">
  <p:tag name="KSO_WM_BEAUTIFY_FLAG" val=""/>
</p:tagLst>
</file>

<file path=ppt/tags/tag217.xml><?xml version="1.0" encoding="utf-8"?>
<p:tagLst xmlns:p="http://schemas.openxmlformats.org/presentationml/2006/main">
  <p:tag name="KSO_WM_BEAUTIFY_FLAG" val="#wm#"/>
  <p:tag name="KSO_WM_TEMPLATE_CATEGORY" val="custom"/>
  <p:tag name="KSO_WM_TEMPLATE_INDEX" val="20229144"/>
</p:tagLst>
</file>

<file path=ppt/tags/tag2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19.xml><?xml version="1.0" encoding="utf-8"?>
<p:tagLst xmlns:p="http://schemas.openxmlformats.org/presentationml/2006/main">
  <p:tag name="KSO_WM_BEAUTIFY_FLAG" val=""/>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BEAUTIFY_FLAG" val=""/>
</p:tagLst>
</file>

<file path=ppt/tags/tag221.xml><?xml version="1.0" encoding="utf-8"?>
<p:tagLst xmlns:p="http://schemas.openxmlformats.org/presentationml/2006/main">
  <p:tag name="KSO_WM_BEAUTIFY_FLAG" val=""/>
</p:tagLst>
</file>

<file path=ppt/tags/tag222.xml><?xml version="1.0" encoding="utf-8"?>
<p:tagLst xmlns:p="http://schemas.openxmlformats.org/presentationml/2006/main">
  <p:tag name="KSO_WM_BEAUTIFY_FLAG" val="#wm#"/>
  <p:tag name="KSO_WM_TEMPLATE_CATEGORY" val="custom"/>
  <p:tag name="KSO_WM_TEMPLATE_INDEX" val="20229144"/>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24.xml><?xml version="1.0" encoding="utf-8"?>
<p:tagLst xmlns:p="http://schemas.openxmlformats.org/presentationml/2006/main">
  <p:tag name="KSO_WM_BEAUTIFY_FLAG" val=""/>
</p:tagLst>
</file>

<file path=ppt/tags/tag225.xml><?xml version="1.0" encoding="utf-8"?>
<p:tagLst xmlns:p="http://schemas.openxmlformats.org/presentationml/2006/main">
  <p:tag name="KSO_WM_BEAUTIFY_FLAG" val="#wm#"/>
  <p:tag name="KSO_WM_TEMPLATE_CATEGORY" val="custom"/>
  <p:tag name="KSO_WM_TEMPLATE_INDEX" val="20229144"/>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27.xml><?xml version="1.0" encoding="utf-8"?>
<p:tagLst xmlns:p="http://schemas.openxmlformats.org/presentationml/2006/main">
  <p:tag name="KSO_WM_BEAUTIFY_FLAG" val=""/>
</p:tagLst>
</file>

<file path=ppt/tags/tag228.xml><?xml version="1.0" encoding="utf-8"?>
<p:tagLst xmlns:p="http://schemas.openxmlformats.org/presentationml/2006/main">
  <p:tag name="KSO_WM_BEAUTIFY_FLAG" val="#wm#"/>
  <p:tag name="KSO_WM_TEMPLATE_CATEGORY" val="custom"/>
  <p:tag name="KSO_WM_TEMPLATE_INDEX" val="20229144"/>
</p:tagLst>
</file>

<file path=ppt/tags/tag2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0.xml><?xml version="1.0" encoding="utf-8"?>
<p:tagLst xmlns:p="http://schemas.openxmlformats.org/presentationml/2006/main">
  <p:tag name="KSO_WM_BEAUTIFY_FLAG" val=""/>
</p:tagLst>
</file>

<file path=ppt/tags/tag231.xml><?xml version="1.0" encoding="utf-8"?>
<p:tagLst xmlns:p="http://schemas.openxmlformats.org/presentationml/2006/main">
  <p:tag name="KSO_WM_BEAUTIFY_FLAG" val=""/>
</p:tagLst>
</file>

<file path=ppt/tags/tag232.xml><?xml version="1.0" encoding="utf-8"?>
<p:tagLst xmlns:p="http://schemas.openxmlformats.org/presentationml/2006/main">
  <p:tag name="KSO_WM_BEAUTIFY_FLAG" val="#wm#"/>
  <p:tag name="KSO_WM_TEMPLATE_CATEGORY" val="custom"/>
  <p:tag name="KSO_WM_TEMPLATE_INDEX" val="20229144"/>
</p:tagLst>
</file>

<file path=ppt/tags/tag2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34.xml><?xml version="1.0" encoding="utf-8"?>
<p:tagLst xmlns:p="http://schemas.openxmlformats.org/presentationml/2006/main">
  <p:tag name="KSO_WM_BEAUTIFY_FLAG" val=""/>
</p:tagLst>
</file>

<file path=ppt/tags/tag235.xml><?xml version="1.0" encoding="utf-8"?>
<p:tagLst xmlns:p="http://schemas.openxmlformats.org/presentationml/2006/main">
  <p:tag name="KSO_WM_BEAUTIFY_FLAG" val="#wm#"/>
  <p:tag name="KSO_WM_TEMPLATE_CATEGORY" val="custom"/>
  <p:tag name="KSO_WM_TEMPLATE_INDEX" val="20229144"/>
</p:tagLst>
</file>

<file path=ppt/tags/tag2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37.xml><?xml version="1.0" encoding="utf-8"?>
<p:tagLst xmlns:p="http://schemas.openxmlformats.org/presentationml/2006/main">
  <p:tag name="KSO_WM_BEAUTIFY_FLAG" val=""/>
</p:tagLst>
</file>

<file path=ppt/tags/tag238.xml><?xml version="1.0" encoding="utf-8"?>
<p:tagLst xmlns:p="http://schemas.openxmlformats.org/presentationml/2006/main">
  <p:tag name="KSO_WM_BEAUTIFY_FLAG" val="#wm#"/>
  <p:tag name="KSO_WM_TEMPLATE_CATEGORY" val="custom"/>
  <p:tag name="KSO_WM_TEMPLATE_INDEX" val="20229144"/>
</p:tagLst>
</file>

<file path=ppt/tags/tag2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0.xml><?xml version="1.0" encoding="utf-8"?>
<p:tagLst xmlns:p="http://schemas.openxmlformats.org/presentationml/2006/main">
  <p:tag name="KSO_WM_BEAUTIFY_FLAG" val=""/>
</p:tagLst>
</file>

<file path=ppt/tags/tag241.xml><?xml version="1.0" encoding="utf-8"?>
<p:tagLst xmlns:p="http://schemas.openxmlformats.org/presentationml/2006/main">
  <p:tag name="KSO_WM_BEAUTIFY_FLAG" val=""/>
</p:tagLst>
</file>

<file path=ppt/tags/tag242.xml><?xml version="1.0" encoding="utf-8"?>
<p:tagLst xmlns:p="http://schemas.openxmlformats.org/presentationml/2006/main">
  <p:tag name="KSO_WM_BEAUTIFY_FLAG" val=""/>
</p:tagLst>
</file>

<file path=ppt/tags/tag243.xml><?xml version="1.0" encoding="utf-8"?>
<p:tagLst xmlns:p="http://schemas.openxmlformats.org/presentationml/2006/main">
  <p:tag name="KSO_WM_BEAUTIFY_FLAG" val="#wm#"/>
  <p:tag name="KSO_WM_TEMPLATE_CATEGORY" val="custom"/>
  <p:tag name="KSO_WM_TEMPLATE_INDEX" val="20229144"/>
</p:tagLst>
</file>

<file path=ppt/tags/tag2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45.xml><?xml version="1.0" encoding="utf-8"?>
<p:tagLst xmlns:p="http://schemas.openxmlformats.org/presentationml/2006/main">
  <p:tag name="KSO_WM_BEAUTIFY_FLAG" val=""/>
</p:tagLst>
</file>

<file path=ppt/tags/tag246.xml><?xml version="1.0" encoding="utf-8"?>
<p:tagLst xmlns:p="http://schemas.openxmlformats.org/presentationml/2006/main">
  <p:tag name="KSO_WM_BEAUTIFY_FLAG" val="#wm#"/>
  <p:tag name="KSO_WM_TEMPLATE_CATEGORY" val="custom"/>
  <p:tag name="KSO_WM_TEMPLATE_INDEX" val="20229144"/>
</p:tagLst>
</file>

<file path=ppt/tags/tag2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48.xml><?xml version="1.0" encoding="utf-8"?>
<p:tagLst xmlns:p="http://schemas.openxmlformats.org/presentationml/2006/main">
  <p:tag name="KSO_WM_BEAUTIFY_FLAG" val=""/>
</p:tagLst>
</file>

<file path=ppt/tags/tag249.xml><?xml version="1.0" encoding="utf-8"?>
<p:tagLst xmlns:p="http://schemas.openxmlformats.org/presentationml/2006/main">
  <p:tag name="KSO_WM_BEAUTIFY_FLAG" val="#wm#"/>
  <p:tag name="KSO_WM_TEMPLATE_CATEGORY" val="custom"/>
  <p:tag name="KSO_WM_TEMPLATE_INDEX" val="20229144"/>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51.xml><?xml version="1.0" encoding="utf-8"?>
<p:tagLst xmlns:p="http://schemas.openxmlformats.org/presentationml/2006/main">
  <p:tag name="KSO_WM_BEAUTIFY_FLAG" val=""/>
</p:tagLst>
</file>

<file path=ppt/tags/tag252.xml><?xml version="1.0" encoding="utf-8"?>
<p:tagLst xmlns:p="http://schemas.openxmlformats.org/presentationml/2006/main">
  <p:tag name="KSO_WM_BEAUTIFY_FLAG" val="#wm#"/>
  <p:tag name="KSO_WM_TEMPLATE_CATEGORY" val="custom"/>
  <p:tag name="KSO_WM_TEMPLATE_INDEX" val="20229144"/>
</p:tagLst>
</file>

<file path=ppt/tags/tag2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8*a*1"/>
  <p:tag name="KSO_WM_TEMPLATE_CATEGORY" val="custom"/>
  <p:tag name="KSO_WM_TEMPLATE_INDEX" val="20229144"/>
  <p:tag name="KSO_WM_UNIT_LAYERLEVEL" val="1"/>
  <p:tag name="KSO_WM_TAG_VERSION" val="1.0"/>
  <p:tag name="KSO_WM_BEAUTIFY_FLAG" val="#wm#"/>
  <p:tag name="KSO_WM_UNIT_ISCONTENTSTITLE" val="0"/>
  <p:tag name="KSO_WM_UNIT_ISNUMDGMTITLE" val="0"/>
  <p:tag name="KSO_WM_UNIT_PRESET_TEXT" val="Thanks _x000B_For Watching."/>
  <p:tag name="KSO_WM_UNIT_NOCLEAR" val="1"/>
  <p:tag name="KSO_WM_UNIT_TYPE" val="a"/>
  <p:tag name="KSO_WM_UNIT_INDEX" val="1"/>
</p:tagLst>
</file>

<file path=ppt/tags/tag2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8*b*1"/>
  <p:tag name="KSO_WM_TEMPLATE_CATEGORY" val="custom"/>
  <p:tag name="KSO_WM_TEMPLATE_INDEX" val="20229144"/>
  <p:tag name="KSO_WM_UNIT_LAYERLEVEL" val="1"/>
  <p:tag name="KSO_WM_TAG_VERSION" val="1.0"/>
  <p:tag name="KSO_WM_BEAUTIFY_FLAG" val="#wm#"/>
  <p:tag name="KSO_WM_UNIT_ISCONTENTSTITLE" val="0"/>
  <p:tag name="KSO_WM_UNIT_ISNUMDGMTITLE" val="0"/>
  <p:tag name="KSO_WM_UNIT_PRESET_TEXT" val="谢谢大家！"/>
  <p:tag name="KSO_WM_UNIT_NOCLEAR" val="0"/>
  <p:tag name="KSO_WM_UNIT_VALUE" val="8"/>
  <p:tag name="KSO_WM_UNIT_TYPE" val="b"/>
  <p:tag name="KSO_WM_UNIT_INDEX" val="1"/>
</p:tagLst>
</file>

<file path=ppt/tags/tag255.xml><?xml version="1.0" encoding="utf-8"?>
<p:tagLst xmlns:p="http://schemas.openxmlformats.org/presentationml/2006/main">
  <p:tag name="KSO_WM_BEAUTIFY_FLAG" val="#wm#"/>
  <p:tag name="KSO_WM_TEMPLATE_CATEGORY" val="custom"/>
  <p:tag name="KSO_WM_TEMPLATE_INDEX" val="20229144"/>
  <p:tag name="KSO_WM_SLIDE_ID" val="custom20229144_18"/>
  <p:tag name="KSO_WM_TEMPLATE_SUBCATEGORY" val="0"/>
  <p:tag name="KSO_WM_TEMPLATE_MASTER_TYPE" val="1"/>
  <p:tag name="KSO_WM_TEMPLATE_COLOR_TYPE" val="1"/>
  <p:tag name="KSO_WM_SLIDE_ITEM_CNT" val="0"/>
  <p:tag name="KSO_WM_SLIDE_INDEX" val="18"/>
  <p:tag name="KSO_WM_TAG_VERSION" val="1.0"/>
  <p:tag name="KSO_WM_SLIDE_TYPE" val="endPage"/>
  <p:tag name="KSO_WM_SLIDE_SUBTYPE" val="pureTxt"/>
  <p:tag name="KSO_WM_SLIDE_LAYOUT" val="a_b"/>
  <p:tag name="KSO_WM_SLIDE_LAYOUT_CNT" val="1_1"/>
</p:tagLst>
</file>

<file path=ppt/tags/tag256.xml><?xml version="1.0" encoding="utf-8"?>
<p:tagLst xmlns:p="http://schemas.openxmlformats.org/presentationml/2006/main">
  <p:tag name="commondata" val="eyJoZGlkIjoiYTlhOGExOGI1YjA1YTQ4N2EzZjM4NmQyZTQ1NDdlZTQifQ=="/>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6.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7.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2.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3.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7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SUBTYPE" val="h"/>
  <p:tag name="KSO_WM_UNIT_TYPE" val="i"/>
  <p:tag name="KSO_WM_UNIT_INDEX" val="1"/>
  <p:tag name="KSO_WM_UNIT_BK_DARK_LIGHT" val="2"/>
</p:tagLst>
</file>

<file path=ppt/tags/tag8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4.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6.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7.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8.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SUBTYPE" val="h"/>
  <p:tag name="KSO_WM_UNIT_TYPE" val="i"/>
  <p:tag name="KSO_WM_UNIT_INDEX" val="1"/>
  <p:tag name="KSO_WM_UNIT_BK_DARK_LIGHT" val="2"/>
</p:tagLst>
</file>

<file path=ppt/tags/tag91.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2.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3.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4.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5.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6.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7.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8.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9.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heme/theme1.xml><?xml version="1.0" encoding="utf-8"?>
<a:theme xmlns:a="http://schemas.openxmlformats.org/drawingml/2006/main" name="2_Office 主题​​">
  <a:themeElements>
    <a:clrScheme name="20229144主题">
      <a:dk1>
        <a:srgbClr val="000000"/>
      </a:dk1>
      <a:lt1>
        <a:srgbClr val="FFFFFF"/>
      </a:lt1>
      <a:dk2>
        <a:srgbClr val="EBEFFF"/>
      </a:dk2>
      <a:lt2>
        <a:srgbClr val="FFFFFF"/>
      </a:lt2>
      <a:accent1>
        <a:srgbClr val="2956FF"/>
      </a:accent1>
      <a:accent2>
        <a:srgbClr val="0FD374"/>
      </a:accent2>
      <a:accent3>
        <a:srgbClr val="FFD247"/>
      </a:accent3>
      <a:accent4>
        <a:srgbClr val="FF7429"/>
      </a:accent4>
      <a:accent5>
        <a:srgbClr val="F84949"/>
      </a:accent5>
      <a:accent6>
        <a:srgbClr val="8337FF"/>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3295</Words>
  <Application>WPS 演示</Application>
  <PresentationFormat>宽屏</PresentationFormat>
  <Paragraphs>205</Paragraphs>
  <Slides>25</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25</vt:i4>
      </vt:variant>
    </vt:vector>
  </HeadingPairs>
  <TitlesOfParts>
    <vt:vector size="37" baseType="lpstr">
      <vt:lpstr>Arial</vt:lpstr>
      <vt:lpstr>宋体</vt:lpstr>
      <vt:lpstr>Wingdings</vt:lpstr>
      <vt:lpstr>微软雅黑</vt:lpstr>
      <vt:lpstr>Arial</vt:lpstr>
      <vt:lpstr>Arial Black</vt:lpstr>
      <vt:lpstr>Bahnschrift</vt:lpstr>
      <vt:lpstr>黑体</vt:lpstr>
      <vt:lpstr>Arial Unicode MS</vt:lpstr>
      <vt:lpstr>Calibri</vt:lpstr>
      <vt:lpstr>Cambria Math</vt:lpstr>
      <vt:lpstr>2_Office 主题​​</vt:lpstr>
      <vt:lpstr>夹具设计项目教程</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Thanks  For Watching.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123</dc:creator>
  <cp:lastModifiedBy></cp:lastModifiedBy>
  <cp:revision>19</cp:revision>
  <dcterms:created xsi:type="dcterms:W3CDTF">2023-08-09T12:44:00Z</dcterms:created>
  <dcterms:modified xsi:type="dcterms:W3CDTF">2025-01-09T11:42:14Z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949A48FB8FAD4D9BA3FEDA695824B1EF_13</vt:lpwstr>
  </property>
  <property fmtid="{D5CDD505-2E9C-101B-9397-08002B2CF9AE}" pid="3" name="KSOProductBuildVer">
    <vt:lpwstr>2052-12.1.0.16250</vt:lpwstr>
  </property>
</Properties>
</file>